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72"/>
  </p:notesMasterIdLst>
  <p:sldIdLst>
    <p:sldId id="256" r:id="rId2"/>
    <p:sldId id="365" r:id="rId3"/>
    <p:sldId id="366" r:id="rId4"/>
    <p:sldId id="441" r:id="rId5"/>
    <p:sldId id="423" r:id="rId6"/>
    <p:sldId id="367" r:id="rId7"/>
    <p:sldId id="368" r:id="rId8"/>
    <p:sldId id="424" r:id="rId9"/>
    <p:sldId id="369" r:id="rId10"/>
    <p:sldId id="425" r:id="rId11"/>
    <p:sldId id="427" r:id="rId12"/>
    <p:sldId id="426" r:id="rId13"/>
    <p:sldId id="370" r:id="rId14"/>
    <p:sldId id="428" r:id="rId15"/>
    <p:sldId id="371" r:id="rId16"/>
    <p:sldId id="429" r:id="rId17"/>
    <p:sldId id="431" r:id="rId18"/>
    <p:sldId id="443" r:id="rId19"/>
    <p:sldId id="372" r:id="rId20"/>
    <p:sldId id="373" r:id="rId21"/>
    <p:sldId id="432" r:id="rId22"/>
    <p:sldId id="383" r:id="rId23"/>
    <p:sldId id="374" r:id="rId24"/>
    <p:sldId id="375" r:id="rId25"/>
    <p:sldId id="376" r:id="rId26"/>
    <p:sldId id="377" r:id="rId27"/>
    <p:sldId id="381" r:id="rId28"/>
    <p:sldId id="382" r:id="rId29"/>
    <p:sldId id="436" r:id="rId30"/>
    <p:sldId id="439" r:id="rId31"/>
    <p:sldId id="440" r:id="rId32"/>
    <p:sldId id="384" r:id="rId33"/>
    <p:sldId id="385" r:id="rId34"/>
    <p:sldId id="386" r:id="rId35"/>
    <p:sldId id="387" r:id="rId36"/>
    <p:sldId id="388" r:id="rId37"/>
    <p:sldId id="389" r:id="rId38"/>
    <p:sldId id="390" r:id="rId39"/>
    <p:sldId id="391" r:id="rId40"/>
    <p:sldId id="392" r:id="rId41"/>
    <p:sldId id="394" r:id="rId42"/>
    <p:sldId id="395" r:id="rId43"/>
    <p:sldId id="396" r:id="rId44"/>
    <p:sldId id="397" r:id="rId45"/>
    <p:sldId id="398" r:id="rId46"/>
    <p:sldId id="445" r:id="rId47"/>
    <p:sldId id="399" r:id="rId48"/>
    <p:sldId id="400" r:id="rId49"/>
    <p:sldId id="444" r:id="rId50"/>
    <p:sldId id="401" r:id="rId51"/>
    <p:sldId id="402" r:id="rId52"/>
    <p:sldId id="403" r:id="rId53"/>
    <p:sldId id="404" r:id="rId54"/>
    <p:sldId id="405" r:id="rId55"/>
    <p:sldId id="408" r:id="rId56"/>
    <p:sldId id="409" r:id="rId57"/>
    <p:sldId id="410" r:id="rId58"/>
    <p:sldId id="411" r:id="rId59"/>
    <p:sldId id="412" r:id="rId60"/>
    <p:sldId id="413" r:id="rId61"/>
    <p:sldId id="414" r:id="rId62"/>
    <p:sldId id="415" r:id="rId63"/>
    <p:sldId id="416" r:id="rId64"/>
    <p:sldId id="417" r:id="rId65"/>
    <p:sldId id="418" r:id="rId66"/>
    <p:sldId id="419" r:id="rId67"/>
    <p:sldId id="420" r:id="rId68"/>
    <p:sldId id="421" r:id="rId69"/>
    <p:sldId id="422" r:id="rId70"/>
    <p:sldId id="40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00E0E7-69C2-437F-877B-242B360B5D3B}">
          <p14:sldIdLst>
            <p14:sldId id="256"/>
            <p14:sldId id="365"/>
            <p14:sldId id="366"/>
            <p14:sldId id="441"/>
            <p14:sldId id="423"/>
            <p14:sldId id="367"/>
            <p14:sldId id="368"/>
            <p14:sldId id="424"/>
            <p14:sldId id="369"/>
            <p14:sldId id="425"/>
            <p14:sldId id="427"/>
            <p14:sldId id="426"/>
            <p14:sldId id="370"/>
            <p14:sldId id="428"/>
            <p14:sldId id="371"/>
            <p14:sldId id="429"/>
            <p14:sldId id="431"/>
            <p14:sldId id="443"/>
            <p14:sldId id="372"/>
            <p14:sldId id="373"/>
            <p14:sldId id="432"/>
            <p14:sldId id="383"/>
            <p14:sldId id="374"/>
            <p14:sldId id="375"/>
            <p14:sldId id="376"/>
            <p14:sldId id="377"/>
            <p14:sldId id="381"/>
            <p14:sldId id="382"/>
            <p14:sldId id="436"/>
            <p14:sldId id="439"/>
            <p14:sldId id="440"/>
            <p14:sldId id="384"/>
            <p14:sldId id="385"/>
            <p14:sldId id="386"/>
            <p14:sldId id="387"/>
            <p14:sldId id="388"/>
            <p14:sldId id="389"/>
            <p14:sldId id="390"/>
            <p14:sldId id="391"/>
            <p14:sldId id="392"/>
            <p14:sldId id="394"/>
            <p14:sldId id="395"/>
            <p14:sldId id="396"/>
            <p14:sldId id="397"/>
            <p14:sldId id="398"/>
            <p14:sldId id="445"/>
            <p14:sldId id="399"/>
            <p14:sldId id="400"/>
            <p14:sldId id="444"/>
            <p14:sldId id="401"/>
            <p14:sldId id="402"/>
            <p14:sldId id="403"/>
            <p14:sldId id="404"/>
            <p14:sldId id="405"/>
            <p14:sldId id="408"/>
            <p14:sldId id="409"/>
            <p14:sldId id="410"/>
            <p14:sldId id="411"/>
            <p14:sldId id="412"/>
            <p14:sldId id="413"/>
            <p14:sldId id="414"/>
            <p14:sldId id="415"/>
            <p14:sldId id="416"/>
            <p14:sldId id="417"/>
            <p14:sldId id="418"/>
            <p14:sldId id="419"/>
            <p14:sldId id="420"/>
            <p14:sldId id="421"/>
            <p14:sldId id="422"/>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9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9" d="100"/>
          <a:sy n="69" d="100"/>
        </p:scale>
        <p:origin x="73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2.xml.rels><?xml version="1.0" encoding="UTF-8" standalone="yes"?>
<Relationships xmlns="http://schemas.openxmlformats.org/package/2006/relationships"><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48FF5-6A78-4869-A731-5D24F148972B}" type="doc">
      <dgm:prSet loTypeId="urn:microsoft.com/office/officeart/2005/8/layout/matrix2" loCatId="matrix" qsTypeId="urn:microsoft.com/office/officeart/2005/8/quickstyle/simple1" qsCatId="simple" csTypeId="urn:microsoft.com/office/officeart/2005/8/colors/colorful3" csCatId="colorful" phldr="1"/>
      <dgm:spPr/>
      <dgm:t>
        <a:bodyPr/>
        <a:lstStyle/>
        <a:p>
          <a:endParaRPr lang="en-US"/>
        </a:p>
      </dgm:t>
    </dgm:pt>
    <dgm:pt modelId="{C4BE65AA-DC90-47EA-82F4-44B7610C4FE3}">
      <dgm:prSet phldrT="[Text]"/>
      <dgm:spPr/>
      <dgm:t>
        <a:bodyPr/>
        <a:lstStyle/>
        <a:p>
          <a:r>
            <a:rPr lang="en-US" b="1" i="0" dirty="0">
              <a:effectLst/>
              <a:latin typeface="Times" charset="0"/>
            </a:rPr>
            <a:t>It is a numerical label assigned to each device connected to a computer network that uses the Internet protocol for communication</a:t>
          </a:r>
          <a:endParaRPr lang="en-US" i="0" dirty="0"/>
        </a:p>
      </dgm:t>
    </dgm:pt>
    <dgm:pt modelId="{71273C8F-DA43-4DC7-83C4-D5E697348FF5}" type="parTrans" cxnId="{ED2368B7-09F6-4D70-856A-ABF38EC184C8}">
      <dgm:prSet/>
      <dgm:spPr/>
      <dgm:t>
        <a:bodyPr/>
        <a:lstStyle/>
        <a:p>
          <a:endParaRPr lang="en-US"/>
        </a:p>
      </dgm:t>
    </dgm:pt>
    <dgm:pt modelId="{91C1101B-ECF2-4508-A388-6BAB0DAD2B36}" type="sibTrans" cxnId="{ED2368B7-09F6-4D70-856A-ABF38EC184C8}">
      <dgm:prSet/>
      <dgm:spPr/>
      <dgm:t>
        <a:bodyPr/>
        <a:lstStyle/>
        <a:p>
          <a:endParaRPr lang="en-US"/>
        </a:p>
      </dgm:t>
    </dgm:pt>
    <dgm:pt modelId="{480AF47A-AE4D-4F09-8307-3D7724F486F1}">
      <dgm:prSet/>
      <dgm:spPr/>
      <dgm:t>
        <a:bodyPr/>
        <a:lstStyle/>
        <a:p>
          <a:r>
            <a:rPr lang="en-US" b="1" i="0" dirty="0">
              <a:effectLst/>
              <a:latin typeface="Times" charset="0"/>
            </a:rPr>
            <a:t>An IP address is a </a:t>
          </a:r>
          <a:br>
            <a:rPr lang="en-US" b="1" i="0" dirty="0">
              <a:effectLst/>
              <a:latin typeface="Times" charset="0"/>
            </a:rPr>
          </a:br>
          <a:r>
            <a:rPr lang="en-US" b="1" i="0" dirty="0">
              <a:effectLst/>
              <a:latin typeface="Times" charset="0"/>
            </a:rPr>
            <a:t>32-bit </a:t>
          </a:r>
          <a:br>
            <a:rPr lang="en-US" b="1" i="0" dirty="0">
              <a:effectLst/>
              <a:latin typeface="Times" charset="0"/>
            </a:rPr>
          </a:br>
          <a:r>
            <a:rPr lang="en-US" b="1" i="0" dirty="0">
              <a:effectLst/>
              <a:latin typeface="Times" charset="0"/>
            </a:rPr>
            <a:t>address</a:t>
          </a:r>
          <a:endParaRPr lang="en-US" i="0" dirty="0">
            <a:effectLst/>
          </a:endParaRPr>
        </a:p>
      </dgm:t>
    </dgm:pt>
    <dgm:pt modelId="{85BEB0DE-2D87-4612-847C-2D7C363A30AC}" type="parTrans" cxnId="{F9DD4B54-2A94-4199-86C7-AA1F3C58ED61}">
      <dgm:prSet/>
      <dgm:spPr/>
      <dgm:t>
        <a:bodyPr/>
        <a:lstStyle/>
        <a:p>
          <a:endParaRPr lang="en-US"/>
        </a:p>
      </dgm:t>
    </dgm:pt>
    <dgm:pt modelId="{0C4E6C17-E53D-4348-85E5-0FD50CD3E139}" type="sibTrans" cxnId="{F9DD4B54-2A94-4199-86C7-AA1F3C58ED61}">
      <dgm:prSet/>
      <dgm:spPr/>
      <dgm:t>
        <a:bodyPr/>
        <a:lstStyle/>
        <a:p>
          <a:endParaRPr lang="en-US"/>
        </a:p>
      </dgm:t>
    </dgm:pt>
    <dgm:pt modelId="{765A59C0-62D1-44FF-96EA-583AF33D3C56}">
      <dgm:prSet/>
      <dgm:spPr/>
      <dgm:t>
        <a:bodyPr/>
        <a:lstStyle/>
        <a:p>
          <a:r>
            <a:rPr lang="en-US" b="1" i="0" dirty="0">
              <a:effectLst/>
              <a:latin typeface="Times" charset="0"/>
            </a:rPr>
            <a:t>The IP addresses </a:t>
          </a:r>
          <a:br>
            <a:rPr lang="en-US" b="1" i="0" dirty="0">
              <a:effectLst/>
              <a:latin typeface="Times" charset="0"/>
            </a:rPr>
          </a:br>
          <a:r>
            <a:rPr lang="en-US" b="1" i="0" dirty="0">
              <a:effectLst/>
              <a:latin typeface="Times" charset="0"/>
            </a:rPr>
            <a:t>are </a:t>
          </a:r>
          <a:br>
            <a:rPr lang="en-US" b="1" i="0" dirty="0">
              <a:effectLst/>
              <a:latin typeface="Times" charset="0"/>
            </a:rPr>
          </a:br>
          <a:r>
            <a:rPr lang="en-US" b="1" i="0" dirty="0">
              <a:effectLst/>
              <a:latin typeface="Times" charset="0"/>
            </a:rPr>
            <a:t>unique</a:t>
          </a:r>
          <a:endParaRPr lang="en-US" i="0" dirty="0">
            <a:effectLst/>
          </a:endParaRPr>
        </a:p>
      </dgm:t>
    </dgm:pt>
    <dgm:pt modelId="{ECBC730B-892B-4D3D-9D56-85AC0825FC3D}" type="parTrans" cxnId="{7EBFD9FC-1645-4853-805B-68B46D6109FD}">
      <dgm:prSet/>
      <dgm:spPr/>
      <dgm:t>
        <a:bodyPr/>
        <a:lstStyle/>
        <a:p>
          <a:endParaRPr lang="en-US"/>
        </a:p>
      </dgm:t>
    </dgm:pt>
    <dgm:pt modelId="{331934CD-2BCD-42C8-A3AA-8B5EEDFBE437}" type="sibTrans" cxnId="{7EBFD9FC-1645-4853-805B-68B46D6109FD}">
      <dgm:prSet/>
      <dgm:spPr/>
      <dgm:t>
        <a:bodyPr/>
        <a:lstStyle/>
        <a:p>
          <a:endParaRPr lang="en-US"/>
        </a:p>
      </dgm:t>
    </dgm:pt>
    <dgm:pt modelId="{5805BEC5-DEA8-4051-AA7B-A67EA2233FE6}">
      <dgm:prSet/>
      <dgm:spPr/>
      <dgm:t>
        <a:bodyPr/>
        <a:lstStyle/>
        <a:p>
          <a:r>
            <a:rPr lang="en-US" b="1" i="0" dirty="0">
              <a:effectLst/>
              <a:latin typeface="Times" charset="0"/>
            </a:rPr>
            <a:t>Two  portions</a:t>
          </a:r>
        </a:p>
        <a:p>
          <a:r>
            <a:rPr lang="en-US" b="1" i="0" dirty="0">
              <a:effectLst/>
              <a:latin typeface="Times" charset="0"/>
            </a:rPr>
            <a:t>Network ID and Host ID</a:t>
          </a:r>
        </a:p>
      </dgm:t>
    </dgm:pt>
    <dgm:pt modelId="{BF349357-2D4F-4F34-90AA-E9FB3E8A6B43}" type="parTrans" cxnId="{0175063D-221E-44CA-A70E-9C8207D7137C}">
      <dgm:prSet/>
      <dgm:spPr/>
      <dgm:t>
        <a:bodyPr/>
        <a:lstStyle/>
        <a:p>
          <a:endParaRPr lang="en-US"/>
        </a:p>
      </dgm:t>
    </dgm:pt>
    <dgm:pt modelId="{E002DD54-6B88-4B6E-9BEE-1A0D5A9DD19C}" type="sibTrans" cxnId="{0175063D-221E-44CA-A70E-9C8207D7137C}">
      <dgm:prSet/>
      <dgm:spPr/>
      <dgm:t>
        <a:bodyPr/>
        <a:lstStyle/>
        <a:p>
          <a:endParaRPr lang="en-US"/>
        </a:p>
      </dgm:t>
    </dgm:pt>
    <dgm:pt modelId="{CB4F17F8-4F9F-49FE-8BD6-795B633730CE}" type="pres">
      <dgm:prSet presAssocID="{B6A48FF5-6A78-4869-A731-5D24F148972B}" presName="matrix" presStyleCnt="0">
        <dgm:presLayoutVars>
          <dgm:chMax val="1"/>
          <dgm:dir/>
          <dgm:resizeHandles val="exact"/>
        </dgm:presLayoutVars>
      </dgm:prSet>
      <dgm:spPr/>
    </dgm:pt>
    <dgm:pt modelId="{7BBFC6BD-2989-4595-ADCC-D90E9B6D46CC}" type="pres">
      <dgm:prSet presAssocID="{B6A48FF5-6A78-4869-A731-5D24F148972B}" presName="axisShape" presStyleLbl="bgShp" presStyleIdx="0" presStyleCnt="1"/>
      <dgm:spPr/>
    </dgm:pt>
    <dgm:pt modelId="{ED60DD2B-EEEA-4E28-87BC-390DAD142CB6}" type="pres">
      <dgm:prSet presAssocID="{B6A48FF5-6A78-4869-A731-5D24F148972B}" presName="rect1" presStyleLbl="node1" presStyleIdx="0" presStyleCnt="4" custScaleX="119207" custLinFactNeighborX="-7228" custLinFactNeighborY="3614">
        <dgm:presLayoutVars>
          <dgm:chMax val="0"/>
          <dgm:chPref val="0"/>
          <dgm:bulletEnabled val="1"/>
        </dgm:presLayoutVars>
      </dgm:prSet>
      <dgm:spPr/>
    </dgm:pt>
    <dgm:pt modelId="{D81FF2E4-652A-4609-8FB2-60717ADB3FC5}" type="pres">
      <dgm:prSet presAssocID="{B6A48FF5-6A78-4869-A731-5D24F148972B}" presName="rect2" presStyleLbl="node1" presStyleIdx="1" presStyleCnt="4" custScaleX="117400" custLinFactNeighborX="5421">
        <dgm:presLayoutVars>
          <dgm:chMax val="0"/>
          <dgm:chPref val="0"/>
          <dgm:bulletEnabled val="1"/>
        </dgm:presLayoutVars>
      </dgm:prSet>
      <dgm:spPr/>
    </dgm:pt>
    <dgm:pt modelId="{D5606B60-D363-4682-883A-AFE6A4285FD6}" type="pres">
      <dgm:prSet presAssocID="{B6A48FF5-6A78-4869-A731-5D24F148972B}" presName="rect3" presStyleLbl="node1" presStyleIdx="2" presStyleCnt="4" custScaleX="115593" custLinFactNeighborX="-5421" custLinFactNeighborY="903">
        <dgm:presLayoutVars>
          <dgm:chMax val="0"/>
          <dgm:chPref val="0"/>
          <dgm:bulletEnabled val="1"/>
        </dgm:presLayoutVars>
      </dgm:prSet>
      <dgm:spPr/>
    </dgm:pt>
    <dgm:pt modelId="{53459FC5-1C76-4BE5-8E2B-9EE4CD02C9B8}" type="pres">
      <dgm:prSet presAssocID="{B6A48FF5-6A78-4869-A731-5D24F148972B}" presName="rect4" presStyleLbl="node1" presStyleIdx="3" presStyleCnt="4" custScaleX="122821" custLinFactNeighborX="8131" custLinFactNeighborY="0">
        <dgm:presLayoutVars>
          <dgm:chMax val="0"/>
          <dgm:chPref val="0"/>
          <dgm:bulletEnabled val="1"/>
        </dgm:presLayoutVars>
      </dgm:prSet>
      <dgm:spPr/>
    </dgm:pt>
  </dgm:ptLst>
  <dgm:cxnLst>
    <dgm:cxn modelId="{71192502-1522-4115-9E52-470CE67F27C7}" type="presOf" srcId="{C4BE65AA-DC90-47EA-82F4-44B7610C4FE3}" destId="{ED60DD2B-EEEA-4E28-87BC-390DAD142CB6}" srcOrd="0" destOrd="0" presId="urn:microsoft.com/office/officeart/2005/8/layout/matrix2"/>
    <dgm:cxn modelId="{FA158E3C-C5D0-41A2-AEC3-DC0A93B5A03E}" type="presOf" srcId="{5805BEC5-DEA8-4051-AA7B-A67EA2233FE6}" destId="{53459FC5-1C76-4BE5-8E2B-9EE4CD02C9B8}" srcOrd="0" destOrd="0" presId="urn:microsoft.com/office/officeart/2005/8/layout/matrix2"/>
    <dgm:cxn modelId="{0175063D-221E-44CA-A70E-9C8207D7137C}" srcId="{B6A48FF5-6A78-4869-A731-5D24F148972B}" destId="{5805BEC5-DEA8-4051-AA7B-A67EA2233FE6}" srcOrd="3" destOrd="0" parTransId="{BF349357-2D4F-4F34-90AA-E9FB3E8A6B43}" sibTransId="{E002DD54-6B88-4B6E-9BEE-1A0D5A9DD19C}"/>
    <dgm:cxn modelId="{43D5004B-9FB8-466F-8206-7B449A0F5BBB}" type="presOf" srcId="{480AF47A-AE4D-4F09-8307-3D7724F486F1}" destId="{D81FF2E4-652A-4609-8FB2-60717ADB3FC5}" srcOrd="0" destOrd="0" presId="urn:microsoft.com/office/officeart/2005/8/layout/matrix2"/>
    <dgm:cxn modelId="{F9DD4B54-2A94-4199-86C7-AA1F3C58ED61}" srcId="{B6A48FF5-6A78-4869-A731-5D24F148972B}" destId="{480AF47A-AE4D-4F09-8307-3D7724F486F1}" srcOrd="1" destOrd="0" parTransId="{85BEB0DE-2D87-4612-847C-2D7C363A30AC}" sibTransId="{0C4E6C17-E53D-4348-85E5-0FD50CD3E139}"/>
    <dgm:cxn modelId="{ED2368B7-09F6-4D70-856A-ABF38EC184C8}" srcId="{B6A48FF5-6A78-4869-A731-5D24F148972B}" destId="{C4BE65AA-DC90-47EA-82F4-44B7610C4FE3}" srcOrd="0" destOrd="0" parTransId="{71273C8F-DA43-4DC7-83C4-D5E697348FF5}" sibTransId="{91C1101B-ECF2-4508-A388-6BAB0DAD2B36}"/>
    <dgm:cxn modelId="{D206E2C0-7666-46FE-891A-E54EB67E22BC}" type="presOf" srcId="{B6A48FF5-6A78-4869-A731-5D24F148972B}" destId="{CB4F17F8-4F9F-49FE-8BD6-795B633730CE}" srcOrd="0" destOrd="0" presId="urn:microsoft.com/office/officeart/2005/8/layout/matrix2"/>
    <dgm:cxn modelId="{838BA6FA-F7B4-4D48-A48C-DADB25C1A543}" type="presOf" srcId="{765A59C0-62D1-44FF-96EA-583AF33D3C56}" destId="{D5606B60-D363-4682-883A-AFE6A4285FD6}" srcOrd="0" destOrd="0" presId="urn:microsoft.com/office/officeart/2005/8/layout/matrix2"/>
    <dgm:cxn modelId="{7EBFD9FC-1645-4853-805B-68B46D6109FD}" srcId="{B6A48FF5-6A78-4869-A731-5D24F148972B}" destId="{765A59C0-62D1-44FF-96EA-583AF33D3C56}" srcOrd="2" destOrd="0" parTransId="{ECBC730B-892B-4D3D-9D56-85AC0825FC3D}" sibTransId="{331934CD-2BCD-42C8-A3AA-8B5EEDFBE437}"/>
    <dgm:cxn modelId="{1589A908-A402-41EC-8B74-7B7864C7CB1F}" type="presParOf" srcId="{CB4F17F8-4F9F-49FE-8BD6-795B633730CE}" destId="{7BBFC6BD-2989-4595-ADCC-D90E9B6D46CC}" srcOrd="0" destOrd="0" presId="urn:microsoft.com/office/officeart/2005/8/layout/matrix2"/>
    <dgm:cxn modelId="{C695D4A0-342C-490C-B377-92518012EE19}" type="presParOf" srcId="{CB4F17F8-4F9F-49FE-8BD6-795B633730CE}" destId="{ED60DD2B-EEEA-4E28-87BC-390DAD142CB6}" srcOrd="1" destOrd="0" presId="urn:microsoft.com/office/officeart/2005/8/layout/matrix2"/>
    <dgm:cxn modelId="{912146F3-EAA2-436F-8A03-4F6624A10D4B}" type="presParOf" srcId="{CB4F17F8-4F9F-49FE-8BD6-795B633730CE}" destId="{D81FF2E4-652A-4609-8FB2-60717ADB3FC5}" srcOrd="2" destOrd="0" presId="urn:microsoft.com/office/officeart/2005/8/layout/matrix2"/>
    <dgm:cxn modelId="{9FB0FE8F-839F-4933-BACD-63F4C638652C}" type="presParOf" srcId="{CB4F17F8-4F9F-49FE-8BD6-795B633730CE}" destId="{D5606B60-D363-4682-883A-AFE6A4285FD6}" srcOrd="3" destOrd="0" presId="urn:microsoft.com/office/officeart/2005/8/layout/matrix2"/>
    <dgm:cxn modelId="{8773F764-F6AA-4303-B3F8-A0F17FAFD701}" type="presParOf" srcId="{CB4F17F8-4F9F-49FE-8BD6-795B633730CE}" destId="{53459FC5-1C76-4BE5-8E2B-9EE4CD02C9B8}"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4C6415-3A9F-4013-B0C9-1900B7EBA8B0}" type="doc">
      <dgm:prSet loTypeId="urn:microsoft.com/office/officeart/2005/8/layout/hierarchy3" loCatId="list" qsTypeId="urn:microsoft.com/office/officeart/2005/8/quickstyle/simple1" qsCatId="simple" csTypeId="urn:microsoft.com/office/officeart/2005/8/colors/colorful5" csCatId="colorful" phldr="1"/>
      <dgm:spPr/>
      <dgm:t>
        <a:bodyPr/>
        <a:lstStyle/>
        <a:p>
          <a:endParaRPr lang="en-US"/>
        </a:p>
      </dgm:t>
    </dgm:pt>
    <dgm:pt modelId="{91EAC83F-1235-4255-BB3F-C0A2F11984CC}">
      <dgm:prSet phldrT="[Text]" custT="1"/>
      <dgm:spPr/>
      <dgm:t>
        <a:bodyPr/>
        <a:lstStyle/>
        <a:p>
          <a:r>
            <a:rPr lang="en-GB" sz="2400" i="0" dirty="0">
              <a:latin typeface="Times" charset="0"/>
            </a:rPr>
            <a:t>The address space in a protocol that uses N-bits to define an  address is:  </a:t>
          </a:r>
          <a:r>
            <a:rPr lang="en-US" sz="2400" i="0" dirty="0">
              <a:latin typeface="Times" charset="0"/>
            </a:rPr>
            <a:t>2 </a:t>
          </a:r>
          <a:r>
            <a:rPr lang="en-US" sz="2400" i="0" baseline="30000" dirty="0">
              <a:latin typeface="Times" charset="0"/>
            </a:rPr>
            <a:t>N</a:t>
          </a:r>
        </a:p>
        <a:p>
          <a:r>
            <a:rPr lang="en-US" sz="1600" b="0" i="0" dirty="0"/>
            <a:t>an </a:t>
          </a:r>
          <a:r>
            <a:rPr lang="en-US" sz="1600" b="1" i="0" dirty="0"/>
            <a:t>address space</a:t>
          </a:r>
          <a:r>
            <a:rPr lang="en-US" sz="1600" b="0" i="0" dirty="0"/>
            <a:t> defines a </a:t>
          </a:r>
          <a:r>
            <a:rPr lang="en-US" sz="1600" b="1" i="0" dirty="0"/>
            <a:t>range</a:t>
          </a:r>
          <a:r>
            <a:rPr lang="en-US" sz="1600" b="0" i="0" dirty="0"/>
            <a:t> of discrete </a:t>
          </a:r>
          <a:r>
            <a:rPr lang="en-US" sz="1600" b="1" i="0" dirty="0"/>
            <a:t>addresses</a:t>
          </a:r>
          <a:r>
            <a:rPr lang="en-US" sz="1600" b="0" i="0" dirty="0"/>
            <a:t>, each of which may correspond to a </a:t>
          </a:r>
          <a:r>
            <a:rPr lang="en-US" sz="1600" b="1" i="0" dirty="0"/>
            <a:t>network</a:t>
          </a:r>
          <a:r>
            <a:rPr lang="en-US" sz="1600" b="0" i="0" dirty="0"/>
            <a:t> host</a:t>
          </a:r>
          <a:endParaRPr lang="en-US" sz="2400" i="0" dirty="0"/>
        </a:p>
      </dgm:t>
    </dgm:pt>
    <dgm:pt modelId="{741891B5-BFEF-4C48-A494-A0000CAADBFE}" type="parTrans" cxnId="{02D38A90-E7DA-4040-BCA4-9463352F3D13}">
      <dgm:prSet/>
      <dgm:spPr/>
      <dgm:t>
        <a:bodyPr/>
        <a:lstStyle/>
        <a:p>
          <a:endParaRPr lang="en-US"/>
        </a:p>
      </dgm:t>
    </dgm:pt>
    <dgm:pt modelId="{17FFEFCD-71E5-4CC2-89D0-00221EA3A27C}" type="sibTrans" cxnId="{02D38A90-E7DA-4040-BCA4-9463352F3D13}">
      <dgm:prSet/>
      <dgm:spPr/>
      <dgm:t>
        <a:bodyPr/>
        <a:lstStyle/>
        <a:p>
          <a:endParaRPr lang="en-US"/>
        </a:p>
      </dgm:t>
    </dgm:pt>
    <dgm:pt modelId="{2EDF4232-7200-462C-B680-822C1C0479C4}">
      <dgm:prSet phldrT="[Text]" custT="1"/>
      <dgm:spPr/>
      <dgm:t>
        <a:bodyPr/>
        <a:lstStyle/>
        <a:p>
          <a:r>
            <a:rPr lang="en-US" sz="2400" i="0" dirty="0">
              <a:latin typeface="Times" charset="0"/>
            </a:rPr>
            <a:t>The address space of IPv4 is 2</a:t>
          </a:r>
          <a:r>
            <a:rPr lang="en-US" sz="2400" i="0" baseline="30000" dirty="0">
              <a:latin typeface="Times" charset="0"/>
            </a:rPr>
            <a:t>32</a:t>
          </a:r>
          <a:r>
            <a:rPr lang="en-US" sz="2400" i="0" dirty="0">
              <a:latin typeface="Times" charset="0"/>
            </a:rPr>
            <a:t>  or  4,294,967,296</a:t>
          </a:r>
          <a:endParaRPr lang="en-US" sz="2400" i="0" dirty="0"/>
        </a:p>
      </dgm:t>
    </dgm:pt>
    <dgm:pt modelId="{1C0C2A0D-D584-4489-9FF1-80EDF312D288}" type="parTrans" cxnId="{6D3C4858-9CBD-42BC-B7A6-2010B7598C71}">
      <dgm:prSet/>
      <dgm:spPr/>
      <dgm:t>
        <a:bodyPr/>
        <a:lstStyle/>
        <a:p>
          <a:endParaRPr lang="en-US"/>
        </a:p>
      </dgm:t>
    </dgm:pt>
    <dgm:pt modelId="{FD684429-BD6D-461E-81D3-0B5363D79D52}" type="sibTrans" cxnId="{6D3C4858-9CBD-42BC-B7A6-2010B7598C71}">
      <dgm:prSet/>
      <dgm:spPr/>
      <dgm:t>
        <a:bodyPr/>
        <a:lstStyle/>
        <a:p>
          <a:endParaRPr lang="en-US"/>
        </a:p>
      </dgm:t>
    </dgm:pt>
    <dgm:pt modelId="{5C99C95B-425A-4566-915D-622E33DD6144}">
      <dgm:prSet phldrT="[Text]" custT="1"/>
      <dgm:spPr/>
      <dgm:t>
        <a:bodyPr/>
        <a:lstStyle/>
        <a:p>
          <a:r>
            <a:rPr lang="en-US" sz="2400" dirty="0"/>
            <a:t>IPV4- Notations</a:t>
          </a:r>
        </a:p>
        <a:p>
          <a:r>
            <a:rPr lang="en-US" sz="2400" dirty="0"/>
            <a:t>Binary</a:t>
          </a:r>
        </a:p>
        <a:p>
          <a:r>
            <a:rPr lang="en-US" sz="2400" dirty="0"/>
            <a:t>    Decimal</a:t>
          </a:r>
        </a:p>
      </dgm:t>
    </dgm:pt>
    <dgm:pt modelId="{4B613F0A-078C-46FA-B861-CA05253E0E58}" type="parTrans" cxnId="{F93AE03B-F281-4CEC-AB8D-C0B99F042FFA}">
      <dgm:prSet/>
      <dgm:spPr/>
      <dgm:t>
        <a:bodyPr/>
        <a:lstStyle/>
        <a:p>
          <a:endParaRPr lang="en-US"/>
        </a:p>
      </dgm:t>
    </dgm:pt>
    <dgm:pt modelId="{6D82E425-18A3-442D-BBDF-569BE2BE8949}" type="sibTrans" cxnId="{F93AE03B-F281-4CEC-AB8D-C0B99F042FFA}">
      <dgm:prSet/>
      <dgm:spPr/>
      <dgm:t>
        <a:bodyPr/>
        <a:lstStyle/>
        <a:p>
          <a:endParaRPr lang="en-US"/>
        </a:p>
      </dgm:t>
    </dgm:pt>
    <dgm:pt modelId="{EE04AA8D-2833-4B92-A6BA-3D7F754A3012}">
      <dgm:prSet phldrT="[Text]"/>
      <dgm:spPr>
        <a:blipFill rotWithShape="0">
          <a:blip xmlns:r="http://schemas.openxmlformats.org/officeDocument/2006/relationships" r:embed="rId1"/>
          <a:stretch>
            <a:fillRect/>
          </a:stretch>
        </a:blipFill>
      </dgm:spPr>
      <dgm:t>
        <a:bodyPr/>
        <a:lstStyle/>
        <a:p>
          <a:endParaRPr lang="en-US" dirty="0"/>
        </a:p>
      </dgm:t>
    </dgm:pt>
    <dgm:pt modelId="{D72413E0-9234-40D2-BC94-672A240FC1D9}" type="sibTrans" cxnId="{BF0AB77E-AF7D-4BC5-819D-AAB630250ECA}">
      <dgm:prSet/>
      <dgm:spPr/>
      <dgm:t>
        <a:bodyPr/>
        <a:lstStyle/>
        <a:p>
          <a:endParaRPr lang="en-US"/>
        </a:p>
      </dgm:t>
    </dgm:pt>
    <dgm:pt modelId="{3B18D024-8D50-4DBB-87BF-7F24CED1621E}" type="parTrans" cxnId="{BF0AB77E-AF7D-4BC5-819D-AAB630250ECA}">
      <dgm:prSet/>
      <dgm:spPr/>
      <dgm:t>
        <a:bodyPr/>
        <a:lstStyle/>
        <a:p>
          <a:endParaRPr lang="en-US"/>
        </a:p>
      </dgm:t>
    </dgm:pt>
    <dgm:pt modelId="{AB2CD4CE-3667-4019-8B0F-9A278B0E16B8}" type="pres">
      <dgm:prSet presAssocID="{1A4C6415-3A9F-4013-B0C9-1900B7EBA8B0}" presName="diagram" presStyleCnt="0">
        <dgm:presLayoutVars>
          <dgm:chPref val="1"/>
          <dgm:dir/>
          <dgm:animOne val="branch"/>
          <dgm:animLvl val="lvl"/>
          <dgm:resizeHandles/>
        </dgm:presLayoutVars>
      </dgm:prSet>
      <dgm:spPr/>
    </dgm:pt>
    <dgm:pt modelId="{7FDCD34E-9770-478F-8BEC-F0AB20D9F7FD}" type="pres">
      <dgm:prSet presAssocID="{91EAC83F-1235-4255-BB3F-C0A2F11984CC}" presName="root" presStyleCnt="0"/>
      <dgm:spPr/>
    </dgm:pt>
    <dgm:pt modelId="{B8EE4AE0-EE82-4FFE-B81D-24192A832A02}" type="pres">
      <dgm:prSet presAssocID="{91EAC83F-1235-4255-BB3F-C0A2F11984CC}" presName="rootComposite" presStyleCnt="0"/>
      <dgm:spPr/>
    </dgm:pt>
    <dgm:pt modelId="{65E673BD-0668-4B32-87C6-D8920424D40B}" type="pres">
      <dgm:prSet presAssocID="{91EAC83F-1235-4255-BB3F-C0A2F11984CC}" presName="rootText" presStyleLbl="node1" presStyleIdx="0" presStyleCnt="2"/>
      <dgm:spPr/>
    </dgm:pt>
    <dgm:pt modelId="{FA858D5F-AA37-4903-B650-0FE8A837CCE8}" type="pres">
      <dgm:prSet presAssocID="{91EAC83F-1235-4255-BB3F-C0A2F11984CC}" presName="rootConnector" presStyleLbl="node1" presStyleIdx="0" presStyleCnt="2"/>
      <dgm:spPr/>
    </dgm:pt>
    <dgm:pt modelId="{BCFBB691-D676-43B9-A60B-CEB40A1E855D}" type="pres">
      <dgm:prSet presAssocID="{91EAC83F-1235-4255-BB3F-C0A2F11984CC}" presName="childShape" presStyleCnt="0"/>
      <dgm:spPr/>
    </dgm:pt>
    <dgm:pt modelId="{040D698F-7645-4523-AD9B-2C71EECCBA6E}" type="pres">
      <dgm:prSet presAssocID="{1C0C2A0D-D584-4489-9FF1-80EDF312D288}" presName="Name13" presStyleLbl="parChTrans1D2" presStyleIdx="0" presStyleCnt="2"/>
      <dgm:spPr/>
    </dgm:pt>
    <dgm:pt modelId="{101529BE-FEB1-4ECA-93A0-482BD8F75BDB}" type="pres">
      <dgm:prSet presAssocID="{2EDF4232-7200-462C-B680-822C1C0479C4}" presName="childText" presStyleLbl="bgAcc1" presStyleIdx="0" presStyleCnt="2" custScaleX="130140" custScaleY="67030">
        <dgm:presLayoutVars>
          <dgm:bulletEnabled val="1"/>
        </dgm:presLayoutVars>
      </dgm:prSet>
      <dgm:spPr/>
    </dgm:pt>
    <dgm:pt modelId="{355797FF-41C2-4D0F-A2A2-E14068758D88}" type="pres">
      <dgm:prSet presAssocID="{5C99C95B-425A-4566-915D-622E33DD6144}" presName="root" presStyleCnt="0"/>
      <dgm:spPr/>
    </dgm:pt>
    <dgm:pt modelId="{FA611E7E-6D45-4983-A718-68AF59E7AB3E}" type="pres">
      <dgm:prSet presAssocID="{5C99C95B-425A-4566-915D-622E33DD6144}" presName="rootComposite" presStyleCnt="0"/>
      <dgm:spPr/>
    </dgm:pt>
    <dgm:pt modelId="{27884A35-ADC9-4972-857E-C83FC2D70F96}" type="pres">
      <dgm:prSet presAssocID="{5C99C95B-425A-4566-915D-622E33DD6144}" presName="rootText" presStyleLbl="node1" presStyleIdx="1" presStyleCnt="2"/>
      <dgm:spPr/>
    </dgm:pt>
    <dgm:pt modelId="{7A814D8B-0B20-48D1-B675-FBEB81CDD735}" type="pres">
      <dgm:prSet presAssocID="{5C99C95B-425A-4566-915D-622E33DD6144}" presName="rootConnector" presStyleLbl="node1" presStyleIdx="1" presStyleCnt="2"/>
      <dgm:spPr/>
    </dgm:pt>
    <dgm:pt modelId="{5A072D1E-37E9-4BC0-BE82-5AD9AC97065C}" type="pres">
      <dgm:prSet presAssocID="{5C99C95B-425A-4566-915D-622E33DD6144}" presName="childShape" presStyleCnt="0"/>
      <dgm:spPr/>
    </dgm:pt>
    <dgm:pt modelId="{078D1C73-3F5F-4CD5-95CE-99C47A41DF78}" type="pres">
      <dgm:prSet presAssocID="{3B18D024-8D50-4DBB-87BF-7F24CED1621E}" presName="Name13" presStyleLbl="parChTrans1D2" presStyleIdx="1" presStyleCnt="2"/>
      <dgm:spPr/>
    </dgm:pt>
    <dgm:pt modelId="{52C3393C-6451-4161-987D-7C4E95BC071F}" type="pres">
      <dgm:prSet presAssocID="{EE04AA8D-2833-4B92-A6BA-3D7F754A3012}" presName="childText" presStyleLbl="bgAcc1" presStyleIdx="1" presStyleCnt="2" custScaleX="133714" custScaleY="71425" custLinFactNeighborX="7260" custLinFactNeighborY="10787">
        <dgm:presLayoutVars>
          <dgm:bulletEnabled val="1"/>
        </dgm:presLayoutVars>
      </dgm:prSet>
      <dgm:spPr/>
    </dgm:pt>
  </dgm:ptLst>
  <dgm:cxnLst>
    <dgm:cxn modelId="{54515A16-4A88-4520-901D-3D302CC44EA5}" type="presOf" srcId="{91EAC83F-1235-4255-BB3F-C0A2F11984CC}" destId="{FA858D5F-AA37-4903-B650-0FE8A837CCE8}" srcOrd="1" destOrd="0" presId="urn:microsoft.com/office/officeart/2005/8/layout/hierarchy3"/>
    <dgm:cxn modelId="{E83C2724-4E21-4639-B988-967309A2179D}" type="presOf" srcId="{91EAC83F-1235-4255-BB3F-C0A2F11984CC}" destId="{65E673BD-0668-4B32-87C6-D8920424D40B}" srcOrd="0" destOrd="0" presId="urn:microsoft.com/office/officeart/2005/8/layout/hierarchy3"/>
    <dgm:cxn modelId="{2A78C42E-200C-44D7-AAB4-905ADB67E9BC}" type="presOf" srcId="{5C99C95B-425A-4566-915D-622E33DD6144}" destId="{27884A35-ADC9-4972-857E-C83FC2D70F96}" srcOrd="0" destOrd="0" presId="urn:microsoft.com/office/officeart/2005/8/layout/hierarchy3"/>
    <dgm:cxn modelId="{F93AE03B-F281-4CEC-AB8D-C0B99F042FFA}" srcId="{1A4C6415-3A9F-4013-B0C9-1900B7EBA8B0}" destId="{5C99C95B-425A-4566-915D-622E33DD6144}" srcOrd="1" destOrd="0" parTransId="{4B613F0A-078C-46FA-B861-CA05253E0E58}" sibTransId="{6D82E425-18A3-442D-BBDF-569BE2BE8949}"/>
    <dgm:cxn modelId="{74F79460-6B96-418A-AE23-B099A5433FBC}" type="presOf" srcId="{3B18D024-8D50-4DBB-87BF-7F24CED1621E}" destId="{078D1C73-3F5F-4CD5-95CE-99C47A41DF78}" srcOrd="0" destOrd="0" presId="urn:microsoft.com/office/officeart/2005/8/layout/hierarchy3"/>
    <dgm:cxn modelId="{0A8EDA51-835F-4C75-BEB9-A25B20A028D8}" type="presOf" srcId="{EE04AA8D-2833-4B92-A6BA-3D7F754A3012}" destId="{52C3393C-6451-4161-987D-7C4E95BC071F}" srcOrd="0" destOrd="0" presId="urn:microsoft.com/office/officeart/2005/8/layout/hierarchy3"/>
    <dgm:cxn modelId="{6D3C4858-9CBD-42BC-B7A6-2010B7598C71}" srcId="{91EAC83F-1235-4255-BB3F-C0A2F11984CC}" destId="{2EDF4232-7200-462C-B680-822C1C0479C4}" srcOrd="0" destOrd="0" parTransId="{1C0C2A0D-D584-4489-9FF1-80EDF312D288}" sibTransId="{FD684429-BD6D-461E-81D3-0B5363D79D52}"/>
    <dgm:cxn modelId="{BF0AB77E-AF7D-4BC5-819D-AAB630250ECA}" srcId="{5C99C95B-425A-4566-915D-622E33DD6144}" destId="{EE04AA8D-2833-4B92-A6BA-3D7F754A3012}" srcOrd="0" destOrd="0" parTransId="{3B18D024-8D50-4DBB-87BF-7F24CED1621E}" sibTransId="{D72413E0-9234-40D2-BC94-672A240FC1D9}"/>
    <dgm:cxn modelId="{02D38A90-E7DA-4040-BCA4-9463352F3D13}" srcId="{1A4C6415-3A9F-4013-B0C9-1900B7EBA8B0}" destId="{91EAC83F-1235-4255-BB3F-C0A2F11984CC}" srcOrd="0" destOrd="0" parTransId="{741891B5-BFEF-4C48-A494-A0000CAADBFE}" sibTransId="{17FFEFCD-71E5-4CC2-89D0-00221EA3A27C}"/>
    <dgm:cxn modelId="{655D9C9C-2AF7-4561-A313-38F246BAE873}" type="presOf" srcId="{1C0C2A0D-D584-4489-9FF1-80EDF312D288}" destId="{040D698F-7645-4523-AD9B-2C71EECCBA6E}" srcOrd="0" destOrd="0" presId="urn:microsoft.com/office/officeart/2005/8/layout/hierarchy3"/>
    <dgm:cxn modelId="{470BA9BB-8358-4901-950A-C02B1227A42D}" type="presOf" srcId="{1A4C6415-3A9F-4013-B0C9-1900B7EBA8B0}" destId="{AB2CD4CE-3667-4019-8B0F-9A278B0E16B8}" srcOrd="0" destOrd="0" presId="urn:microsoft.com/office/officeart/2005/8/layout/hierarchy3"/>
    <dgm:cxn modelId="{5B8A7BC5-A5D2-4005-9D4F-4675D190C330}" type="presOf" srcId="{5C99C95B-425A-4566-915D-622E33DD6144}" destId="{7A814D8B-0B20-48D1-B675-FBEB81CDD735}" srcOrd="1" destOrd="0" presId="urn:microsoft.com/office/officeart/2005/8/layout/hierarchy3"/>
    <dgm:cxn modelId="{E75874D8-8EBA-4DBF-BCB1-ADC4D0BBDD18}" type="presOf" srcId="{2EDF4232-7200-462C-B680-822C1C0479C4}" destId="{101529BE-FEB1-4ECA-93A0-482BD8F75BDB}" srcOrd="0" destOrd="0" presId="urn:microsoft.com/office/officeart/2005/8/layout/hierarchy3"/>
    <dgm:cxn modelId="{634E6ACB-D93C-4D79-AAF1-D06A819910F0}" type="presParOf" srcId="{AB2CD4CE-3667-4019-8B0F-9A278B0E16B8}" destId="{7FDCD34E-9770-478F-8BEC-F0AB20D9F7FD}" srcOrd="0" destOrd="0" presId="urn:microsoft.com/office/officeart/2005/8/layout/hierarchy3"/>
    <dgm:cxn modelId="{D5F1833A-4297-4DF0-99A1-8D2D079479E0}" type="presParOf" srcId="{7FDCD34E-9770-478F-8BEC-F0AB20D9F7FD}" destId="{B8EE4AE0-EE82-4FFE-B81D-24192A832A02}" srcOrd="0" destOrd="0" presId="urn:microsoft.com/office/officeart/2005/8/layout/hierarchy3"/>
    <dgm:cxn modelId="{1D91B71F-2472-428D-8826-1CD4E0487A74}" type="presParOf" srcId="{B8EE4AE0-EE82-4FFE-B81D-24192A832A02}" destId="{65E673BD-0668-4B32-87C6-D8920424D40B}" srcOrd="0" destOrd="0" presId="urn:microsoft.com/office/officeart/2005/8/layout/hierarchy3"/>
    <dgm:cxn modelId="{2B23B1D5-C22A-4B0E-8BE2-30DCAAE530A1}" type="presParOf" srcId="{B8EE4AE0-EE82-4FFE-B81D-24192A832A02}" destId="{FA858D5F-AA37-4903-B650-0FE8A837CCE8}" srcOrd="1" destOrd="0" presId="urn:microsoft.com/office/officeart/2005/8/layout/hierarchy3"/>
    <dgm:cxn modelId="{A7CD3DD6-DFD9-4F55-B776-A83470C2C9A1}" type="presParOf" srcId="{7FDCD34E-9770-478F-8BEC-F0AB20D9F7FD}" destId="{BCFBB691-D676-43B9-A60B-CEB40A1E855D}" srcOrd="1" destOrd="0" presId="urn:microsoft.com/office/officeart/2005/8/layout/hierarchy3"/>
    <dgm:cxn modelId="{68B055A4-282A-4748-860C-09EB14F25AF6}" type="presParOf" srcId="{BCFBB691-D676-43B9-A60B-CEB40A1E855D}" destId="{040D698F-7645-4523-AD9B-2C71EECCBA6E}" srcOrd="0" destOrd="0" presId="urn:microsoft.com/office/officeart/2005/8/layout/hierarchy3"/>
    <dgm:cxn modelId="{C0252C64-19EC-400A-8A8D-472B61114AB6}" type="presParOf" srcId="{BCFBB691-D676-43B9-A60B-CEB40A1E855D}" destId="{101529BE-FEB1-4ECA-93A0-482BD8F75BDB}" srcOrd="1" destOrd="0" presId="urn:microsoft.com/office/officeart/2005/8/layout/hierarchy3"/>
    <dgm:cxn modelId="{583E2ACB-5AB5-4A9D-A0F7-E6779B7B8FE0}" type="presParOf" srcId="{AB2CD4CE-3667-4019-8B0F-9A278B0E16B8}" destId="{355797FF-41C2-4D0F-A2A2-E14068758D88}" srcOrd="1" destOrd="0" presId="urn:microsoft.com/office/officeart/2005/8/layout/hierarchy3"/>
    <dgm:cxn modelId="{901A4B30-88FF-4FA6-A618-F0BA9DC34381}" type="presParOf" srcId="{355797FF-41C2-4D0F-A2A2-E14068758D88}" destId="{FA611E7E-6D45-4983-A718-68AF59E7AB3E}" srcOrd="0" destOrd="0" presId="urn:microsoft.com/office/officeart/2005/8/layout/hierarchy3"/>
    <dgm:cxn modelId="{70AEC7A8-4E2D-4824-A89C-3BEC9763ACAD}" type="presParOf" srcId="{FA611E7E-6D45-4983-A718-68AF59E7AB3E}" destId="{27884A35-ADC9-4972-857E-C83FC2D70F96}" srcOrd="0" destOrd="0" presId="urn:microsoft.com/office/officeart/2005/8/layout/hierarchy3"/>
    <dgm:cxn modelId="{8B48E484-599D-4E83-A4DF-CB8CF021E739}" type="presParOf" srcId="{FA611E7E-6D45-4983-A718-68AF59E7AB3E}" destId="{7A814D8B-0B20-48D1-B675-FBEB81CDD735}" srcOrd="1" destOrd="0" presId="urn:microsoft.com/office/officeart/2005/8/layout/hierarchy3"/>
    <dgm:cxn modelId="{97D5F93F-0264-4B46-84B1-282CD31B9FC5}" type="presParOf" srcId="{355797FF-41C2-4D0F-A2A2-E14068758D88}" destId="{5A072D1E-37E9-4BC0-BE82-5AD9AC97065C}" srcOrd="1" destOrd="0" presId="urn:microsoft.com/office/officeart/2005/8/layout/hierarchy3"/>
    <dgm:cxn modelId="{0DCA1B42-F4B8-4CF3-AD9A-4BC35E4B4573}" type="presParOf" srcId="{5A072D1E-37E9-4BC0-BE82-5AD9AC97065C}" destId="{078D1C73-3F5F-4CD5-95CE-99C47A41DF78}" srcOrd="0" destOrd="0" presId="urn:microsoft.com/office/officeart/2005/8/layout/hierarchy3"/>
    <dgm:cxn modelId="{B3CFBD02-6009-4573-B2A3-7957A05C224D}" type="presParOf" srcId="{5A072D1E-37E9-4BC0-BE82-5AD9AC97065C}" destId="{52C3393C-6451-4161-987D-7C4E95BC071F}"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5B9366-107C-489A-9C3E-F26EFDEE95E2}" type="doc">
      <dgm:prSet loTypeId="urn:microsoft.com/office/officeart/2005/8/layout/process1" loCatId="process" qsTypeId="urn:microsoft.com/office/officeart/2005/8/quickstyle/simple1" qsCatId="simple" csTypeId="urn:microsoft.com/office/officeart/2005/8/colors/colorful3" csCatId="colorful" phldr="1"/>
      <dgm:spPr/>
    </dgm:pt>
    <dgm:pt modelId="{037985AD-FF81-44FE-8874-AB35D7787EDE}">
      <dgm:prSet phldrT="[Text]" custT="1"/>
      <dgm:spPr/>
      <dgm:t>
        <a:bodyPr/>
        <a:lstStyle/>
        <a:p>
          <a:r>
            <a:rPr lang="en-US" sz="1400" baseline="0" dirty="0">
              <a:latin typeface="Arial" pitchFamily="34" charset="0"/>
              <a:cs typeface="Arial" pitchFamily="34" charset="0"/>
            </a:rPr>
            <a:t>In classful addressing, a large part of the available addresses were wasted</a:t>
          </a:r>
        </a:p>
        <a:p>
          <a:r>
            <a:rPr lang="en-US" sz="1400" b="0" i="0" dirty="0"/>
            <a:t>millions of </a:t>
          </a:r>
          <a:r>
            <a:rPr lang="en-US" sz="1400" b="1" i="0" dirty="0"/>
            <a:t>class A</a:t>
          </a:r>
          <a:r>
            <a:rPr lang="en-US" sz="1400" b="0" i="0" dirty="0"/>
            <a:t> address are wasted, many of the </a:t>
          </a:r>
          <a:r>
            <a:rPr lang="en-US" sz="1400" b="1" i="0" dirty="0"/>
            <a:t>class B</a:t>
          </a:r>
          <a:r>
            <a:rPr lang="en-US" sz="1400" b="0" i="0" dirty="0"/>
            <a:t> address are wasted, whereas, number of addresses available in </a:t>
          </a:r>
          <a:r>
            <a:rPr lang="en-US" sz="1400" b="1" i="0" dirty="0"/>
            <a:t>class C</a:t>
          </a:r>
          <a:r>
            <a:rPr lang="en-US" sz="1400" b="0" i="0" dirty="0"/>
            <a:t> is so small that it cannot cater to the needs of organizations.</a:t>
          </a:r>
          <a:endParaRPr lang="en-US" sz="1400" dirty="0">
            <a:latin typeface="Arial" pitchFamily="34" charset="0"/>
            <a:cs typeface="Arial" pitchFamily="34" charset="0"/>
          </a:endParaRPr>
        </a:p>
      </dgm:t>
    </dgm:pt>
    <dgm:pt modelId="{93B304EE-261B-478B-B01B-14ED42370FD8}" type="parTrans" cxnId="{62FE69A9-FBCE-437F-A62E-F4519C1008BE}">
      <dgm:prSet/>
      <dgm:spPr/>
      <dgm:t>
        <a:bodyPr/>
        <a:lstStyle/>
        <a:p>
          <a:endParaRPr lang="en-US">
            <a:latin typeface="Arial" pitchFamily="34" charset="0"/>
            <a:cs typeface="Arial" pitchFamily="34" charset="0"/>
          </a:endParaRPr>
        </a:p>
      </dgm:t>
    </dgm:pt>
    <dgm:pt modelId="{80AD3CD5-5970-47E8-97AD-373351262AD3}" type="sibTrans" cxnId="{62FE69A9-FBCE-437F-A62E-F4519C1008BE}">
      <dgm:prSet/>
      <dgm:spPr/>
      <dgm:t>
        <a:bodyPr/>
        <a:lstStyle/>
        <a:p>
          <a:endParaRPr lang="en-US">
            <a:latin typeface="Arial" pitchFamily="34" charset="0"/>
            <a:cs typeface="Arial" pitchFamily="34" charset="0"/>
          </a:endParaRPr>
        </a:p>
      </dgm:t>
    </dgm:pt>
    <dgm:pt modelId="{C28A21DB-7E3A-436E-B18F-D14BCC216FFD}">
      <dgm:prSet phldrT="[Text]"/>
      <dgm:spPr/>
      <dgm:t>
        <a:bodyPr/>
        <a:lstStyle/>
        <a:p>
          <a:r>
            <a:rPr lang="en-US" baseline="0" dirty="0">
              <a:latin typeface="Arial" pitchFamily="34" charset="0"/>
              <a:cs typeface="Arial" pitchFamily="34" charset="0"/>
            </a:rPr>
            <a:t>Classful addressing, which is almost obsolete, is replaced with classless addressing.</a:t>
          </a:r>
          <a:endParaRPr lang="en-US" dirty="0">
            <a:latin typeface="Arial" pitchFamily="34" charset="0"/>
            <a:cs typeface="Arial" pitchFamily="34" charset="0"/>
          </a:endParaRPr>
        </a:p>
      </dgm:t>
    </dgm:pt>
    <dgm:pt modelId="{A2A8712E-FE7A-4F60-B9FF-6747A7DCCC0B}" type="parTrans" cxnId="{B4987DF9-F342-42B3-BFAA-EBA306C1F73F}">
      <dgm:prSet/>
      <dgm:spPr/>
      <dgm:t>
        <a:bodyPr/>
        <a:lstStyle/>
        <a:p>
          <a:endParaRPr lang="en-US">
            <a:latin typeface="Arial" pitchFamily="34" charset="0"/>
            <a:cs typeface="Arial" pitchFamily="34" charset="0"/>
          </a:endParaRPr>
        </a:p>
      </dgm:t>
    </dgm:pt>
    <dgm:pt modelId="{0B2798BB-87E3-45BE-8DB4-E095E11E020D}" type="sibTrans" cxnId="{B4987DF9-F342-42B3-BFAA-EBA306C1F73F}">
      <dgm:prSet/>
      <dgm:spPr/>
      <dgm:t>
        <a:bodyPr/>
        <a:lstStyle/>
        <a:p>
          <a:endParaRPr lang="en-US">
            <a:latin typeface="Arial" pitchFamily="34" charset="0"/>
            <a:cs typeface="Arial" pitchFamily="34" charset="0"/>
          </a:endParaRPr>
        </a:p>
      </dgm:t>
    </dgm:pt>
    <dgm:pt modelId="{652546DD-17E4-4359-A1EE-A1717C4D96A5}">
      <dgm:prSet phldrT="[Text]"/>
      <dgm:spPr/>
      <dgm:t>
        <a:bodyPr/>
        <a:lstStyle/>
        <a:p>
          <a:r>
            <a:rPr lang="en-US" baseline="0" dirty="0">
              <a:latin typeface="Arial" pitchFamily="34" charset="0"/>
              <a:cs typeface="Arial" pitchFamily="34" charset="0"/>
            </a:rPr>
            <a:t>In IPv4 addressing, a block of </a:t>
          </a:r>
          <a:br>
            <a:rPr lang="en-US" baseline="0" dirty="0">
              <a:latin typeface="Arial" pitchFamily="34" charset="0"/>
              <a:cs typeface="Arial" pitchFamily="34" charset="0"/>
            </a:rPr>
          </a:br>
          <a:r>
            <a:rPr lang="en-US" baseline="0" dirty="0">
              <a:latin typeface="Arial" pitchFamily="34" charset="0"/>
              <a:cs typeface="Arial" pitchFamily="34" charset="0"/>
            </a:rPr>
            <a:t>addresses can be defined as</a:t>
          </a:r>
        </a:p>
        <a:p>
          <a:r>
            <a:rPr lang="en-US" baseline="0" dirty="0">
              <a:latin typeface="Arial" pitchFamily="34" charset="0"/>
              <a:cs typeface="Arial" pitchFamily="34" charset="0"/>
            </a:rPr>
            <a:t>x.y.z.t /</a:t>
          </a:r>
          <a:r>
            <a:rPr lang="en-US" i="1" baseline="0" dirty="0">
              <a:latin typeface="Arial" pitchFamily="34" charset="0"/>
              <a:cs typeface="Arial" pitchFamily="34" charset="0"/>
            </a:rPr>
            <a:t>n</a:t>
          </a:r>
        </a:p>
        <a:p>
          <a:r>
            <a:rPr lang="en-US" baseline="0" dirty="0">
              <a:latin typeface="Arial" pitchFamily="34" charset="0"/>
              <a:cs typeface="Arial" pitchFamily="34" charset="0"/>
            </a:rPr>
            <a:t>in which x.y.z.t defines one of the addresses and the /</a:t>
          </a:r>
          <a:r>
            <a:rPr lang="en-US" i="1" baseline="0" dirty="0">
              <a:latin typeface="Arial" pitchFamily="34" charset="0"/>
              <a:cs typeface="Arial" pitchFamily="34" charset="0"/>
            </a:rPr>
            <a:t>n</a:t>
          </a:r>
          <a:r>
            <a:rPr lang="en-US" baseline="0" dirty="0">
              <a:latin typeface="Arial" pitchFamily="34" charset="0"/>
              <a:cs typeface="Arial" pitchFamily="34" charset="0"/>
            </a:rPr>
            <a:t> defines the mask.</a:t>
          </a:r>
        </a:p>
        <a:p>
          <a:r>
            <a:rPr lang="en-US" b="0" i="0" dirty="0"/>
            <a:t>It is a 32-bit binary number that gives the network address in the address block when AND operation is bitwise applied on the mask and any IP address of the block.</a:t>
          </a:r>
          <a:endParaRPr lang="en-US" dirty="0">
            <a:latin typeface="Arial" pitchFamily="34" charset="0"/>
            <a:cs typeface="Arial" pitchFamily="34" charset="0"/>
          </a:endParaRPr>
        </a:p>
      </dgm:t>
    </dgm:pt>
    <dgm:pt modelId="{8C53C71A-1BE0-4D63-80EA-A277406B778F}" type="parTrans" cxnId="{24B35D48-6E67-4006-8C7F-ACDB75BAE63E}">
      <dgm:prSet/>
      <dgm:spPr/>
      <dgm:t>
        <a:bodyPr/>
        <a:lstStyle/>
        <a:p>
          <a:endParaRPr lang="en-US">
            <a:latin typeface="Arial" pitchFamily="34" charset="0"/>
            <a:cs typeface="Arial" pitchFamily="34" charset="0"/>
          </a:endParaRPr>
        </a:p>
      </dgm:t>
    </dgm:pt>
    <dgm:pt modelId="{D7299309-F3A1-463D-B3E1-E43649C77A07}" type="sibTrans" cxnId="{24B35D48-6E67-4006-8C7F-ACDB75BAE63E}">
      <dgm:prSet/>
      <dgm:spPr/>
      <dgm:t>
        <a:bodyPr/>
        <a:lstStyle/>
        <a:p>
          <a:endParaRPr lang="en-US">
            <a:latin typeface="Arial" pitchFamily="34" charset="0"/>
            <a:cs typeface="Arial" pitchFamily="34" charset="0"/>
          </a:endParaRPr>
        </a:p>
      </dgm:t>
    </dgm:pt>
    <dgm:pt modelId="{04D208CC-BE93-49BB-9A51-22F3ADD8D578}">
      <dgm:prSet phldrT="[Text]"/>
      <dgm:spPr/>
      <dgm:t>
        <a:bodyPr/>
        <a:lstStyle/>
        <a:p>
          <a:r>
            <a:rPr lang="en-US" baseline="0" dirty="0">
              <a:latin typeface="Arial" pitchFamily="34" charset="0"/>
              <a:cs typeface="Arial" pitchFamily="34" charset="0"/>
            </a:rPr>
            <a:t>The first address in the block can be found by setting the rightmost </a:t>
          </a:r>
          <a:br>
            <a:rPr lang="en-US" baseline="0" dirty="0">
              <a:latin typeface="Arial" pitchFamily="34" charset="0"/>
              <a:cs typeface="Arial" pitchFamily="34" charset="0"/>
            </a:rPr>
          </a:br>
          <a:r>
            <a:rPr lang="en-US" baseline="0" dirty="0">
              <a:latin typeface="Arial" pitchFamily="34" charset="0"/>
              <a:cs typeface="Arial" pitchFamily="34" charset="0"/>
            </a:rPr>
            <a:t>32 − </a:t>
          </a:r>
          <a:r>
            <a:rPr lang="en-US" i="1" baseline="0" dirty="0">
              <a:latin typeface="Arial" pitchFamily="34" charset="0"/>
              <a:cs typeface="Arial" pitchFamily="34" charset="0"/>
            </a:rPr>
            <a:t>n</a:t>
          </a:r>
          <a:r>
            <a:rPr lang="en-US" baseline="0" dirty="0">
              <a:latin typeface="Arial" pitchFamily="34" charset="0"/>
              <a:cs typeface="Arial" pitchFamily="34" charset="0"/>
            </a:rPr>
            <a:t> bits to 0s.</a:t>
          </a:r>
          <a:endParaRPr lang="en-US" dirty="0">
            <a:latin typeface="Arial" pitchFamily="34" charset="0"/>
            <a:cs typeface="Arial" pitchFamily="34" charset="0"/>
          </a:endParaRPr>
        </a:p>
      </dgm:t>
    </dgm:pt>
    <dgm:pt modelId="{70A1AE7C-7670-4031-97D3-226425841BD6}" type="parTrans" cxnId="{EC9130B1-D198-4069-9F8E-281CFFF0CB29}">
      <dgm:prSet/>
      <dgm:spPr/>
      <dgm:t>
        <a:bodyPr/>
        <a:lstStyle/>
        <a:p>
          <a:endParaRPr lang="en-US">
            <a:latin typeface="Arial" pitchFamily="34" charset="0"/>
            <a:cs typeface="Arial" pitchFamily="34" charset="0"/>
          </a:endParaRPr>
        </a:p>
      </dgm:t>
    </dgm:pt>
    <dgm:pt modelId="{30A7233E-EDD6-4171-8EFB-342AD293AD44}" type="sibTrans" cxnId="{EC9130B1-D198-4069-9F8E-281CFFF0CB29}">
      <dgm:prSet/>
      <dgm:spPr/>
      <dgm:t>
        <a:bodyPr/>
        <a:lstStyle/>
        <a:p>
          <a:endParaRPr lang="en-US">
            <a:latin typeface="Arial" pitchFamily="34" charset="0"/>
            <a:cs typeface="Arial" pitchFamily="34" charset="0"/>
          </a:endParaRPr>
        </a:p>
      </dgm:t>
    </dgm:pt>
    <dgm:pt modelId="{41540044-3C41-4164-BE25-EF35C13F8285}" type="pres">
      <dgm:prSet presAssocID="{175B9366-107C-489A-9C3E-F26EFDEE95E2}" presName="Name0" presStyleCnt="0">
        <dgm:presLayoutVars>
          <dgm:dir/>
          <dgm:resizeHandles val="exact"/>
        </dgm:presLayoutVars>
      </dgm:prSet>
      <dgm:spPr/>
    </dgm:pt>
    <dgm:pt modelId="{9A073D3D-551E-4C75-A1D3-9631277E3FA6}" type="pres">
      <dgm:prSet presAssocID="{037985AD-FF81-44FE-8874-AB35D7787EDE}" presName="node" presStyleLbl="node1" presStyleIdx="0" presStyleCnt="4" custLinFactNeighborX="30627" custLinFactNeighborY="-54736">
        <dgm:presLayoutVars>
          <dgm:bulletEnabled val="1"/>
        </dgm:presLayoutVars>
      </dgm:prSet>
      <dgm:spPr/>
    </dgm:pt>
    <dgm:pt modelId="{DFF8FF58-68F3-471D-931C-25A8AD73254A}" type="pres">
      <dgm:prSet presAssocID="{80AD3CD5-5970-47E8-97AD-373351262AD3}" presName="sibTrans" presStyleLbl="sibTrans2D1" presStyleIdx="0" presStyleCnt="3" custLinFactY="-3278" custLinFactNeighborX="-17294" custLinFactNeighborY="-100000"/>
      <dgm:spPr/>
    </dgm:pt>
    <dgm:pt modelId="{1B47C565-972F-47B7-94F2-CC9D75166C34}" type="pres">
      <dgm:prSet presAssocID="{80AD3CD5-5970-47E8-97AD-373351262AD3}" presName="connectorText" presStyleLbl="sibTrans2D1" presStyleIdx="0" presStyleCnt="3"/>
      <dgm:spPr/>
    </dgm:pt>
    <dgm:pt modelId="{52301CBA-BC7B-4890-8492-4A3BCD920FF5}" type="pres">
      <dgm:prSet presAssocID="{C28A21DB-7E3A-436E-B18F-D14BCC216FFD}" presName="node" presStyleLbl="node1" presStyleIdx="1" presStyleCnt="4" custLinFactX="33114" custLinFactNeighborX="100000" custLinFactNeighborY="-55031">
        <dgm:presLayoutVars>
          <dgm:bulletEnabled val="1"/>
        </dgm:presLayoutVars>
      </dgm:prSet>
      <dgm:spPr/>
    </dgm:pt>
    <dgm:pt modelId="{90B8EE12-3744-43A8-AABD-50E522378934}" type="pres">
      <dgm:prSet presAssocID="{0B2798BB-87E3-45BE-8DB4-E095E11E020D}" presName="sibTrans" presStyleLbl="sibTrans2D1" presStyleIdx="1" presStyleCnt="3" custLinFactY="-19602" custLinFactNeighborX="-5186" custLinFactNeighborY="-100000"/>
      <dgm:spPr/>
    </dgm:pt>
    <dgm:pt modelId="{217EA076-1027-4DD6-A3B0-069A3FB86B6A}" type="pres">
      <dgm:prSet presAssocID="{0B2798BB-87E3-45BE-8DB4-E095E11E020D}" presName="connectorText" presStyleLbl="sibTrans2D1" presStyleIdx="1" presStyleCnt="3"/>
      <dgm:spPr/>
    </dgm:pt>
    <dgm:pt modelId="{FE1041EF-036E-4B39-8D2D-D9545E49D9D4}" type="pres">
      <dgm:prSet presAssocID="{652546DD-17E4-4359-A1EE-A1717C4D96A5}" presName="node" presStyleLbl="node1" presStyleIdx="2" presStyleCnt="4" custScaleX="133914" custScaleY="181725" custLinFactX="37524" custLinFactNeighborX="100000" custLinFactNeighborY="-9328">
        <dgm:presLayoutVars>
          <dgm:bulletEnabled val="1"/>
        </dgm:presLayoutVars>
      </dgm:prSet>
      <dgm:spPr/>
    </dgm:pt>
    <dgm:pt modelId="{6B93B7C9-D26E-4FF9-BDAE-3DF2CCB5937E}" type="pres">
      <dgm:prSet presAssocID="{D7299309-F3A1-463D-B3E1-E43649C77A07}" presName="sibTrans" presStyleLbl="sibTrans2D1" presStyleIdx="2" presStyleCnt="3" custAng="21382844" custScaleX="41774" custLinFactNeighborX="-19033" custLinFactNeighborY="80652"/>
      <dgm:spPr/>
    </dgm:pt>
    <dgm:pt modelId="{F1D7CF34-7ADD-4977-BF40-AF9134AB0499}" type="pres">
      <dgm:prSet presAssocID="{D7299309-F3A1-463D-B3E1-E43649C77A07}" presName="connectorText" presStyleLbl="sibTrans2D1" presStyleIdx="2" presStyleCnt="3"/>
      <dgm:spPr/>
    </dgm:pt>
    <dgm:pt modelId="{5DD12419-2591-4F5A-BED2-4F4FC0DDC1FF}" type="pres">
      <dgm:prSet presAssocID="{04D208CC-BE93-49BB-9A51-22F3ADD8D578}" presName="node" presStyleLbl="node1" presStyleIdx="3" presStyleCnt="4" custLinFactX="-146548" custLinFactNeighborX="-200000" custLinFactNeighborY="46334">
        <dgm:presLayoutVars>
          <dgm:bulletEnabled val="1"/>
        </dgm:presLayoutVars>
      </dgm:prSet>
      <dgm:spPr/>
    </dgm:pt>
  </dgm:ptLst>
  <dgm:cxnLst>
    <dgm:cxn modelId="{F58F4B06-6C28-4661-BCC9-4ACB53418148}" type="presOf" srcId="{D7299309-F3A1-463D-B3E1-E43649C77A07}" destId="{F1D7CF34-7ADD-4977-BF40-AF9134AB0499}" srcOrd="1" destOrd="0" presId="urn:microsoft.com/office/officeart/2005/8/layout/process1"/>
    <dgm:cxn modelId="{AB73A10D-B931-4FAC-BA89-D2A4DC341B7F}" type="presOf" srcId="{D7299309-F3A1-463D-B3E1-E43649C77A07}" destId="{6B93B7C9-D26E-4FF9-BDAE-3DF2CCB5937E}" srcOrd="0" destOrd="0" presId="urn:microsoft.com/office/officeart/2005/8/layout/process1"/>
    <dgm:cxn modelId="{A6687F2B-F488-488C-8541-7173E12E2B55}" type="presOf" srcId="{04D208CC-BE93-49BB-9A51-22F3ADD8D578}" destId="{5DD12419-2591-4F5A-BED2-4F4FC0DDC1FF}" srcOrd="0" destOrd="0" presId="urn:microsoft.com/office/officeart/2005/8/layout/process1"/>
    <dgm:cxn modelId="{D049D45C-3A87-42B9-9553-BD2EA8C90F0E}" type="presOf" srcId="{0B2798BB-87E3-45BE-8DB4-E095E11E020D}" destId="{217EA076-1027-4DD6-A3B0-069A3FB86B6A}" srcOrd="1" destOrd="0" presId="urn:microsoft.com/office/officeart/2005/8/layout/process1"/>
    <dgm:cxn modelId="{24B35D48-6E67-4006-8C7F-ACDB75BAE63E}" srcId="{175B9366-107C-489A-9C3E-F26EFDEE95E2}" destId="{652546DD-17E4-4359-A1EE-A1717C4D96A5}" srcOrd="2" destOrd="0" parTransId="{8C53C71A-1BE0-4D63-80EA-A277406B778F}" sibTransId="{D7299309-F3A1-463D-B3E1-E43649C77A07}"/>
    <dgm:cxn modelId="{BD272869-4E64-4BFB-A94D-49FBA2BE2704}" type="presOf" srcId="{652546DD-17E4-4359-A1EE-A1717C4D96A5}" destId="{FE1041EF-036E-4B39-8D2D-D9545E49D9D4}" srcOrd="0" destOrd="0" presId="urn:microsoft.com/office/officeart/2005/8/layout/process1"/>
    <dgm:cxn modelId="{A35F354F-9F8F-47B1-AD2F-7B2615B75F90}" type="presOf" srcId="{80AD3CD5-5970-47E8-97AD-373351262AD3}" destId="{DFF8FF58-68F3-471D-931C-25A8AD73254A}" srcOrd="0" destOrd="0" presId="urn:microsoft.com/office/officeart/2005/8/layout/process1"/>
    <dgm:cxn modelId="{DD18BD55-F31F-43DD-B55C-281731183139}" type="presOf" srcId="{80AD3CD5-5970-47E8-97AD-373351262AD3}" destId="{1B47C565-972F-47B7-94F2-CC9D75166C34}" srcOrd="1" destOrd="0" presId="urn:microsoft.com/office/officeart/2005/8/layout/process1"/>
    <dgm:cxn modelId="{0A262593-D7F9-40C8-9A22-3FB52D16BE0D}" type="presOf" srcId="{037985AD-FF81-44FE-8874-AB35D7787EDE}" destId="{9A073D3D-551E-4C75-A1D3-9631277E3FA6}" srcOrd="0" destOrd="0" presId="urn:microsoft.com/office/officeart/2005/8/layout/process1"/>
    <dgm:cxn modelId="{A16CC9A1-12D7-4117-AAA8-93E9172DED91}" type="presOf" srcId="{175B9366-107C-489A-9C3E-F26EFDEE95E2}" destId="{41540044-3C41-4164-BE25-EF35C13F8285}" srcOrd="0" destOrd="0" presId="urn:microsoft.com/office/officeart/2005/8/layout/process1"/>
    <dgm:cxn modelId="{62FE69A9-FBCE-437F-A62E-F4519C1008BE}" srcId="{175B9366-107C-489A-9C3E-F26EFDEE95E2}" destId="{037985AD-FF81-44FE-8874-AB35D7787EDE}" srcOrd="0" destOrd="0" parTransId="{93B304EE-261B-478B-B01B-14ED42370FD8}" sibTransId="{80AD3CD5-5970-47E8-97AD-373351262AD3}"/>
    <dgm:cxn modelId="{EC9130B1-D198-4069-9F8E-281CFFF0CB29}" srcId="{175B9366-107C-489A-9C3E-F26EFDEE95E2}" destId="{04D208CC-BE93-49BB-9A51-22F3ADD8D578}" srcOrd="3" destOrd="0" parTransId="{70A1AE7C-7670-4031-97D3-226425841BD6}" sibTransId="{30A7233E-EDD6-4171-8EFB-342AD293AD44}"/>
    <dgm:cxn modelId="{DFCED6E4-52D8-42A3-8E93-4182CC700197}" type="presOf" srcId="{0B2798BB-87E3-45BE-8DB4-E095E11E020D}" destId="{90B8EE12-3744-43A8-AABD-50E522378934}" srcOrd="0" destOrd="0" presId="urn:microsoft.com/office/officeart/2005/8/layout/process1"/>
    <dgm:cxn modelId="{4623D4EC-0695-410A-B6C6-421278649E48}" type="presOf" srcId="{C28A21DB-7E3A-436E-B18F-D14BCC216FFD}" destId="{52301CBA-BC7B-4890-8492-4A3BCD920FF5}" srcOrd="0" destOrd="0" presId="urn:microsoft.com/office/officeart/2005/8/layout/process1"/>
    <dgm:cxn modelId="{B4987DF9-F342-42B3-BFAA-EBA306C1F73F}" srcId="{175B9366-107C-489A-9C3E-F26EFDEE95E2}" destId="{C28A21DB-7E3A-436E-B18F-D14BCC216FFD}" srcOrd="1" destOrd="0" parTransId="{A2A8712E-FE7A-4F60-B9FF-6747A7DCCC0B}" sibTransId="{0B2798BB-87E3-45BE-8DB4-E095E11E020D}"/>
    <dgm:cxn modelId="{C4EB8DEB-9ED9-4F32-AA76-A083D4A8AEC4}" type="presParOf" srcId="{41540044-3C41-4164-BE25-EF35C13F8285}" destId="{9A073D3D-551E-4C75-A1D3-9631277E3FA6}" srcOrd="0" destOrd="0" presId="urn:microsoft.com/office/officeart/2005/8/layout/process1"/>
    <dgm:cxn modelId="{9E7256CD-5531-4540-BCF4-6FD56825C506}" type="presParOf" srcId="{41540044-3C41-4164-BE25-EF35C13F8285}" destId="{DFF8FF58-68F3-471D-931C-25A8AD73254A}" srcOrd="1" destOrd="0" presId="urn:microsoft.com/office/officeart/2005/8/layout/process1"/>
    <dgm:cxn modelId="{0DDB3629-21D4-4EF8-98D3-F1B7A2818B96}" type="presParOf" srcId="{DFF8FF58-68F3-471D-931C-25A8AD73254A}" destId="{1B47C565-972F-47B7-94F2-CC9D75166C34}" srcOrd="0" destOrd="0" presId="urn:microsoft.com/office/officeart/2005/8/layout/process1"/>
    <dgm:cxn modelId="{41265C0E-46BD-4B91-9248-31F993568731}" type="presParOf" srcId="{41540044-3C41-4164-BE25-EF35C13F8285}" destId="{52301CBA-BC7B-4890-8492-4A3BCD920FF5}" srcOrd="2" destOrd="0" presId="urn:microsoft.com/office/officeart/2005/8/layout/process1"/>
    <dgm:cxn modelId="{B685948B-C276-474B-9F1D-EE2AF58525FE}" type="presParOf" srcId="{41540044-3C41-4164-BE25-EF35C13F8285}" destId="{90B8EE12-3744-43A8-AABD-50E522378934}" srcOrd="3" destOrd="0" presId="urn:microsoft.com/office/officeart/2005/8/layout/process1"/>
    <dgm:cxn modelId="{E3F582AE-BF94-4214-BDB6-862BC072C8CB}" type="presParOf" srcId="{90B8EE12-3744-43A8-AABD-50E522378934}" destId="{217EA076-1027-4DD6-A3B0-069A3FB86B6A}" srcOrd="0" destOrd="0" presId="urn:microsoft.com/office/officeart/2005/8/layout/process1"/>
    <dgm:cxn modelId="{37437A8E-1B5E-453B-9276-AF2A5FA41AEA}" type="presParOf" srcId="{41540044-3C41-4164-BE25-EF35C13F8285}" destId="{FE1041EF-036E-4B39-8D2D-D9545E49D9D4}" srcOrd="4" destOrd="0" presId="urn:microsoft.com/office/officeart/2005/8/layout/process1"/>
    <dgm:cxn modelId="{CB544377-E6DC-41FE-B782-D5D60F90482B}" type="presParOf" srcId="{41540044-3C41-4164-BE25-EF35C13F8285}" destId="{6B93B7C9-D26E-4FF9-BDAE-3DF2CCB5937E}" srcOrd="5" destOrd="0" presId="urn:microsoft.com/office/officeart/2005/8/layout/process1"/>
    <dgm:cxn modelId="{4EF8D636-57B4-41CA-8384-A02FCD7892E9}" type="presParOf" srcId="{6B93B7C9-D26E-4FF9-BDAE-3DF2CCB5937E}" destId="{F1D7CF34-7ADD-4977-BF40-AF9134AB0499}" srcOrd="0" destOrd="0" presId="urn:microsoft.com/office/officeart/2005/8/layout/process1"/>
    <dgm:cxn modelId="{70D62DDF-7AB1-4B09-9351-06F08ED1875B}" type="presParOf" srcId="{41540044-3C41-4164-BE25-EF35C13F8285}" destId="{5DD12419-2591-4F5A-BED2-4F4FC0DDC1F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75F141-BB20-48F0-9604-3F8B2C619A53}"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n-US"/>
        </a:p>
      </dgm:t>
    </dgm:pt>
    <dgm:pt modelId="{0CD1E63F-81D3-474D-A6D2-5BF9096224BF}">
      <dgm:prSet phldrT="[Text]" custT="1"/>
      <dgm:spPr/>
      <dgm:t>
        <a:bodyPr/>
        <a:lstStyle/>
        <a:p>
          <a:r>
            <a:rPr lang="en-US" sz="2000" baseline="0" dirty="0"/>
            <a:t>The first address in a block is </a:t>
          </a:r>
          <a:br>
            <a:rPr lang="en-US" sz="2000" baseline="0" dirty="0"/>
          </a:br>
          <a:r>
            <a:rPr lang="en-US" sz="2000" baseline="0" dirty="0"/>
            <a:t>normally not assigned to any device </a:t>
          </a:r>
          <a:br>
            <a:rPr lang="en-US" sz="2000" baseline="0" dirty="0"/>
          </a:br>
          <a:endParaRPr lang="en-US" sz="2000" dirty="0"/>
        </a:p>
      </dgm:t>
    </dgm:pt>
    <dgm:pt modelId="{00025001-E809-4742-B949-C4656C205A6F}" type="parTrans" cxnId="{CA7595E2-1CBB-4C38-AA50-D7A93FB9E4F2}">
      <dgm:prSet/>
      <dgm:spPr/>
      <dgm:t>
        <a:bodyPr/>
        <a:lstStyle/>
        <a:p>
          <a:endParaRPr lang="en-US" sz="2000"/>
        </a:p>
      </dgm:t>
    </dgm:pt>
    <dgm:pt modelId="{E0DF18D7-2825-4E37-87D0-5DA1FFD13A79}" type="sibTrans" cxnId="{CA7595E2-1CBB-4C38-AA50-D7A93FB9E4F2}">
      <dgm:prSet/>
      <dgm:spPr/>
      <dgm:t>
        <a:bodyPr/>
        <a:lstStyle/>
        <a:p>
          <a:endParaRPr lang="en-US" sz="2000"/>
        </a:p>
      </dgm:t>
    </dgm:pt>
    <dgm:pt modelId="{8DE9189B-D6D5-4181-A0CD-D0486C35EDF9}">
      <dgm:prSet phldrT="[Text]" custT="1"/>
      <dgm:spPr/>
      <dgm:t>
        <a:bodyPr/>
        <a:lstStyle/>
        <a:p>
          <a:r>
            <a:rPr lang="en-US" sz="2000" baseline="0" dirty="0"/>
            <a:t>First Address is used as the network address that represents the organization </a:t>
          </a:r>
          <a:br>
            <a:rPr lang="en-US" sz="2000" baseline="0" dirty="0"/>
          </a:br>
          <a:r>
            <a:rPr lang="en-US" sz="2000" baseline="0" dirty="0"/>
            <a:t>to the rest of the world.</a:t>
          </a:r>
          <a:endParaRPr lang="en-US" sz="2000" dirty="0"/>
        </a:p>
      </dgm:t>
    </dgm:pt>
    <dgm:pt modelId="{CCE67BD3-7520-4576-9400-D2024589238B}" type="parTrans" cxnId="{B5A49621-00E2-4C6E-B17C-C92A4876FE85}">
      <dgm:prSet/>
      <dgm:spPr/>
      <dgm:t>
        <a:bodyPr/>
        <a:lstStyle/>
        <a:p>
          <a:endParaRPr lang="en-US" sz="2000"/>
        </a:p>
      </dgm:t>
    </dgm:pt>
    <dgm:pt modelId="{AA3E40D4-5CB1-4F2A-8F97-5F678F65CA9A}" type="sibTrans" cxnId="{B5A49621-00E2-4C6E-B17C-C92A4876FE85}">
      <dgm:prSet/>
      <dgm:spPr/>
      <dgm:t>
        <a:bodyPr/>
        <a:lstStyle/>
        <a:p>
          <a:endParaRPr lang="en-US" sz="2000"/>
        </a:p>
      </dgm:t>
    </dgm:pt>
    <dgm:pt modelId="{CA2E94A9-F913-4B3E-B0DB-EEE631C9F874}">
      <dgm:prSet phldrT="[Text]" custT="1"/>
      <dgm:spPr/>
      <dgm:t>
        <a:bodyPr/>
        <a:lstStyle/>
        <a:p>
          <a:r>
            <a:rPr lang="en-US" sz="2000" dirty="0"/>
            <a:t>The Last address is used as a broadcast Address of the network</a:t>
          </a:r>
        </a:p>
      </dgm:t>
    </dgm:pt>
    <dgm:pt modelId="{0D67C656-562C-4402-AC68-37D78B74B889}" type="parTrans" cxnId="{8CD972FE-3E8F-4A5B-ABAB-55A0DA9669E5}">
      <dgm:prSet/>
      <dgm:spPr/>
      <dgm:t>
        <a:bodyPr/>
        <a:lstStyle/>
        <a:p>
          <a:endParaRPr lang="en-US" sz="2000"/>
        </a:p>
      </dgm:t>
    </dgm:pt>
    <dgm:pt modelId="{28BF136E-457E-49B4-9AB9-EC3F9F2D8871}" type="sibTrans" cxnId="{8CD972FE-3E8F-4A5B-ABAB-55A0DA9669E5}">
      <dgm:prSet/>
      <dgm:spPr/>
      <dgm:t>
        <a:bodyPr/>
        <a:lstStyle/>
        <a:p>
          <a:endParaRPr lang="en-US" sz="2000"/>
        </a:p>
      </dgm:t>
    </dgm:pt>
    <dgm:pt modelId="{25D8AA44-B4D4-4E70-B6C6-2D6426D61BB7}">
      <dgm:prSet phldrT="[Text]" custT="1"/>
      <dgm:spPr/>
      <dgm:t>
        <a:bodyPr/>
        <a:lstStyle/>
        <a:p>
          <a:r>
            <a:rPr lang="en-US" sz="2000" baseline="0" dirty="0"/>
            <a:t>Each address in the block can be considered as a two-level </a:t>
          </a:r>
          <a:br>
            <a:rPr lang="en-US" sz="2000" baseline="0" dirty="0"/>
          </a:br>
          <a:r>
            <a:rPr lang="en-US" sz="2000" baseline="0" dirty="0"/>
            <a:t>hierarchical structure: </a:t>
          </a:r>
          <a:br>
            <a:rPr lang="en-US" sz="2000" baseline="0" dirty="0"/>
          </a:br>
          <a:r>
            <a:rPr lang="en-US" sz="2000" baseline="0" dirty="0"/>
            <a:t>the leftmost </a:t>
          </a:r>
          <a:r>
            <a:rPr lang="en-US" sz="2000" i="1" baseline="0" dirty="0"/>
            <a:t>n</a:t>
          </a:r>
          <a:r>
            <a:rPr lang="en-US" sz="2000" baseline="0" dirty="0"/>
            <a:t> bits (prefix) define </a:t>
          </a:r>
          <a:br>
            <a:rPr lang="en-US" sz="2000" baseline="0" dirty="0"/>
          </a:br>
          <a:r>
            <a:rPr lang="en-US" sz="2000" baseline="0" dirty="0"/>
            <a:t>the network;</a:t>
          </a:r>
        </a:p>
        <a:p>
          <a:r>
            <a:rPr lang="en-US" sz="2000" baseline="0" dirty="0"/>
            <a:t>the rightmost 32 − n bits define </a:t>
          </a:r>
          <a:br>
            <a:rPr lang="en-US" sz="2000" baseline="0" dirty="0"/>
          </a:br>
          <a:r>
            <a:rPr lang="en-US" sz="2000" baseline="0" dirty="0"/>
            <a:t>the host.</a:t>
          </a:r>
          <a:endParaRPr lang="en-US" sz="2000" dirty="0"/>
        </a:p>
      </dgm:t>
    </dgm:pt>
    <dgm:pt modelId="{D609BCCC-139D-4A4D-9AFA-F6B1EDE46CD8}" type="parTrans" cxnId="{81744816-2927-408F-8821-92814D16D0C8}">
      <dgm:prSet/>
      <dgm:spPr/>
      <dgm:t>
        <a:bodyPr/>
        <a:lstStyle/>
        <a:p>
          <a:endParaRPr lang="en-US" sz="2000"/>
        </a:p>
      </dgm:t>
    </dgm:pt>
    <dgm:pt modelId="{B44CE259-72A3-4D0F-8B1F-2568083C0722}" type="sibTrans" cxnId="{81744816-2927-408F-8821-92814D16D0C8}">
      <dgm:prSet/>
      <dgm:spPr/>
      <dgm:t>
        <a:bodyPr/>
        <a:lstStyle/>
        <a:p>
          <a:endParaRPr lang="en-US" sz="2000"/>
        </a:p>
      </dgm:t>
    </dgm:pt>
    <dgm:pt modelId="{DF60D98E-3C7C-455D-B56B-AF3B9C1D50E4}" type="pres">
      <dgm:prSet presAssocID="{8375F141-BB20-48F0-9604-3F8B2C619A53}" presName="Name0" presStyleCnt="0">
        <dgm:presLayoutVars>
          <dgm:dir/>
          <dgm:resizeHandles val="exact"/>
        </dgm:presLayoutVars>
      </dgm:prSet>
      <dgm:spPr/>
    </dgm:pt>
    <dgm:pt modelId="{7B789325-51EB-4FC2-AC9E-9D0F0C16DFB6}" type="pres">
      <dgm:prSet presAssocID="{0CD1E63F-81D3-474D-A6D2-5BF9096224BF}" presName="node" presStyleLbl="node1" presStyleIdx="0" presStyleCnt="4">
        <dgm:presLayoutVars>
          <dgm:bulletEnabled val="1"/>
        </dgm:presLayoutVars>
      </dgm:prSet>
      <dgm:spPr/>
    </dgm:pt>
    <dgm:pt modelId="{AC20E08D-B7F4-480A-B7C7-F9516714CA6A}" type="pres">
      <dgm:prSet presAssocID="{E0DF18D7-2825-4E37-87D0-5DA1FFD13A79}" presName="sibTrans" presStyleCnt="0"/>
      <dgm:spPr/>
    </dgm:pt>
    <dgm:pt modelId="{89451A62-F46B-4001-8CCA-C12D70A6CFE7}" type="pres">
      <dgm:prSet presAssocID="{8DE9189B-D6D5-4181-A0CD-D0486C35EDF9}" presName="node" presStyleLbl="node1" presStyleIdx="1" presStyleCnt="4">
        <dgm:presLayoutVars>
          <dgm:bulletEnabled val="1"/>
        </dgm:presLayoutVars>
      </dgm:prSet>
      <dgm:spPr/>
    </dgm:pt>
    <dgm:pt modelId="{436110CC-0746-4FD5-8F5B-D9DD025C7A40}" type="pres">
      <dgm:prSet presAssocID="{AA3E40D4-5CB1-4F2A-8F97-5F678F65CA9A}" presName="sibTrans" presStyleCnt="0"/>
      <dgm:spPr/>
    </dgm:pt>
    <dgm:pt modelId="{487F9B88-0F6D-48C6-840D-DF2EF0B6E7B9}" type="pres">
      <dgm:prSet presAssocID="{CA2E94A9-F913-4B3E-B0DB-EEE631C9F874}" presName="node" presStyleLbl="node1" presStyleIdx="2" presStyleCnt="4">
        <dgm:presLayoutVars>
          <dgm:bulletEnabled val="1"/>
        </dgm:presLayoutVars>
      </dgm:prSet>
      <dgm:spPr/>
    </dgm:pt>
    <dgm:pt modelId="{B2DD0491-881D-4EC9-9CCF-FDB567285B8F}" type="pres">
      <dgm:prSet presAssocID="{28BF136E-457E-49B4-9AB9-EC3F9F2D8871}" presName="sibTrans" presStyleCnt="0"/>
      <dgm:spPr/>
    </dgm:pt>
    <dgm:pt modelId="{4F088E22-45A2-4E9C-A6CD-A591C6BDCA8F}" type="pres">
      <dgm:prSet presAssocID="{25D8AA44-B4D4-4E70-B6C6-2D6426D61BB7}" presName="node" presStyleLbl="node1" presStyleIdx="3" presStyleCnt="4">
        <dgm:presLayoutVars>
          <dgm:bulletEnabled val="1"/>
        </dgm:presLayoutVars>
      </dgm:prSet>
      <dgm:spPr/>
    </dgm:pt>
  </dgm:ptLst>
  <dgm:cxnLst>
    <dgm:cxn modelId="{FA9C280B-337F-420D-A932-51AF4F212084}" type="presOf" srcId="{8375F141-BB20-48F0-9604-3F8B2C619A53}" destId="{DF60D98E-3C7C-455D-B56B-AF3B9C1D50E4}" srcOrd="0" destOrd="0" presId="urn:microsoft.com/office/officeart/2005/8/layout/hList6"/>
    <dgm:cxn modelId="{81744816-2927-408F-8821-92814D16D0C8}" srcId="{8375F141-BB20-48F0-9604-3F8B2C619A53}" destId="{25D8AA44-B4D4-4E70-B6C6-2D6426D61BB7}" srcOrd="3" destOrd="0" parTransId="{D609BCCC-139D-4A4D-9AFA-F6B1EDE46CD8}" sibTransId="{B44CE259-72A3-4D0F-8B1F-2568083C0722}"/>
    <dgm:cxn modelId="{B5A49621-00E2-4C6E-B17C-C92A4876FE85}" srcId="{8375F141-BB20-48F0-9604-3F8B2C619A53}" destId="{8DE9189B-D6D5-4181-A0CD-D0486C35EDF9}" srcOrd="1" destOrd="0" parTransId="{CCE67BD3-7520-4576-9400-D2024589238B}" sibTransId="{AA3E40D4-5CB1-4F2A-8F97-5F678F65CA9A}"/>
    <dgm:cxn modelId="{A1646D27-4B57-47C9-A647-B318FC143C86}" type="presOf" srcId="{CA2E94A9-F913-4B3E-B0DB-EEE631C9F874}" destId="{487F9B88-0F6D-48C6-840D-DF2EF0B6E7B9}" srcOrd="0" destOrd="0" presId="urn:microsoft.com/office/officeart/2005/8/layout/hList6"/>
    <dgm:cxn modelId="{A4AEA448-F9FE-4BBB-ADAC-D85F26D663FF}" type="presOf" srcId="{0CD1E63F-81D3-474D-A6D2-5BF9096224BF}" destId="{7B789325-51EB-4FC2-AC9E-9D0F0C16DFB6}" srcOrd="0" destOrd="0" presId="urn:microsoft.com/office/officeart/2005/8/layout/hList6"/>
    <dgm:cxn modelId="{C124CAA9-FD8B-42DE-BFF5-208F17EC875B}" type="presOf" srcId="{8DE9189B-D6D5-4181-A0CD-D0486C35EDF9}" destId="{89451A62-F46B-4001-8CCA-C12D70A6CFE7}" srcOrd="0" destOrd="0" presId="urn:microsoft.com/office/officeart/2005/8/layout/hList6"/>
    <dgm:cxn modelId="{AD1B53B5-E2E1-4819-BD3D-E88836564289}" type="presOf" srcId="{25D8AA44-B4D4-4E70-B6C6-2D6426D61BB7}" destId="{4F088E22-45A2-4E9C-A6CD-A591C6BDCA8F}" srcOrd="0" destOrd="0" presId="urn:microsoft.com/office/officeart/2005/8/layout/hList6"/>
    <dgm:cxn modelId="{CA7595E2-1CBB-4C38-AA50-D7A93FB9E4F2}" srcId="{8375F141-BB20-48F0-9604-3F8B2C619A53}" destId="{0CD1E63F-81D3-474D-A6D2-5BF9096224BF}" srcOrd="0" destOrd="0" parTransId="{00025001-E809-4742-B949-C4656C205A6F}" sibTransId="{E0DF18D7-2825-4E37-87D0-5DA1FFD13A79}"/>
    <dgm:cxn modelId="{8CD972FE-3E8F-4A5B-ABAB-55A0DA9669E5}" srcId="{8375F141-BB20-48F0-9604-3F8B2C619A53}" destId="{CA2E94A9-F913-4B3E-B0DB-EEE631C9F874}" srcOrd="2" destOrd="0" parTransId="{0D67C656-562C-4402-AC68-37D78B74B889}" sibTransId="{28BF136E-457E-49B4-9AB9-EC3F9F2D8871}"/>
    <dgm:cxn modelId="{2F9CE65B-F23E-4D84-A1B5-CA6B23E911C9}" type="presParOf" srcId="{DF60D98E-3C7C-455D-B56B-AF3B9C1D50E4}" destId="{7B789325-51EB-4FC2-AC9E-9D0F0C16DFB6}" srcOrd="0" destOrd="0" presId="urn:microsoft.com/office/officeart/2005/8/layout/hList6"/>
    <dgm:cxn modelId="{A9AD6AE1-BC15-4B73-BE75-0577651E5CFF}" type="presParOf" srcId="{DF60D98E-3C7C-455D-B56B-AF3B9C1D50E4}" destId="{AC20E08D-B7F4-480A-B7C7-F9516714CA6A}" srcOrd="1" destOrd="0" presId="urn:microsoft.com/office/officeart/2005/8/layout/hList6"/>
    <dgm:cxn modelId="{277586F6-DA45-46C6-972E-2E7DABAC02B1}" type="presParOf" srcId="{DF60D98E-3C7C-455D-B56B-AF3B9C1D50E4}" destId="{89451A62-F46B-4001-8CCA-C12D70A6CFE7}" srcOrd="2" destOrd="0" presId="urn:microsoft.com/office/officeart/2005/8/layout/hList6"/>
    <dgm:cxn modelId="{74462166-FEC3-4640-A69B-5990E4967445}" type="presParOf" srcId="{DF60D98E-3C7C-455D-B56B-AF3B9C1D50E4}" destId="{436110CC-0746-4FD5-8F5B-D9DD025C7A40}" srcOrd="3" destOrd="0" presId="urn:microsoft.com/office/officeart/2005/8/layout/hList6"/>
    <dgm:cxn modelId="{89040896-646C-4CC2-B7A3-4A6348DCC13A}" type="presParOf" srcId="{DF60D98E-3C7C-455D-B56B-AF3B9C1D50E4}" destId="{487F9B88-0F6D-48C6-840D-DF2EF0B6E7B9}" srcOrd="4" destOrd="0" presId="urn:microsoft.com/office/officeart/2005/8/layout/hList6"/>
    <dgm:cxn modelId="{36CBA3B8-D786-444A-8BD0-C29C4D5BD195}" type="presParOf" srcId="{DF60D98E-3C7C-455D-B56B-AF3B9C1D50E4}" destId="{B2DD0491-881D-4EC9-9CCF-FDB567285B8F}" srcOrd="5" destOrd="0" presId="urn:microsoft.com/office/officeart/2005/8/layout/hList6"/>
    <dgm:cxn modelId="{35E4A5A2-5724-4213-858B-A4E8BB0933F2}" type="presParOf" srcId="{DF60D98E-3C7C-455D-B56B-AF3B9C1D50E4}" destId="{4F088E22-45A2-4E9C-A6CD-A591C6BDCA8F}"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C5BF60-802F-41D5-8174-BA782B4CEBF9}"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26A2503A-C3D2-4268-8B94-42CAB15A5E18}">
      <dgm:prSet/>
      <dgm:spPr/>
      <dgm:t>
        <a:bodyPr/>
        <a:lstStyle/>
        <a:p>
          <a:pPr rtl="0"/>
          <a:r>
            <a:rPr lang="en-GB"/>
            <a:t>Supernetting is the opposite of subnetting</a:t>
          </a:r>
          <a:endParaRPr lang="en-US"/>
        </a:p>
      </dgm:t>
    </dgm:pt>
    <dgm:pt modelId="{13E3F7D8-AD24-4C8D-B02E-A3C55630EA0A}" type="parTrans" cxnId="{1D70BA22-6F1B-4223-BD89-9056A0CA45A9}">
      <dgm:prSet/>
      <dgm:spPr/>
      <dgm:t>
        <a:bodyPr/>
        <a:lstStyle/>
        <a:p>
          <a:endParaRPr lang="en-US"/>
        </a:p>
      </dgm:t>
    </dgm:pt>
    <dgm:pt modelId="{D668B6EB-E559-44ED-B8B0-9ADBB183FDE3}" type="sibTrans" cxnId="{1D70BA22-6F1B-4223-BD89-9056A0CA45A9}">
      <dgm:prSet/>
      <dgm:spPr/>
      <dgm:t>
        <a:bodyPr/>
        <a:lstStyle/>
        <a:p>
          <a:endParaRPr lang="en-US"/>
        </a:p>
      </dgm:t>
    </dgm:pt>
    <dgm:pt modelId="{3E08383C-A8FA-4E43-9A5D-0941CFBE731E}">
      <dgm:prSet/>
      <dgm:spPr/>
      <dgm:t>
        <a:bodyPr/>
        <a:lstStyle/>
        <a:p>
          <a:pPr rtl="0"/>
          <a:r>
            <a:rPr lang="en-GB"/>
            <a:t>In subnetting you borrow bits from the host part</a:t>
          </a:r>
          <a:endParaRPr lang="en-US"/>
        </a:p>
      </dgm:t>
    </dgm:pt>
    <dgm:pt modelId="{59E3FCE1-7323-44E5-89D2-78E88F096624}" type="parTrans" cxnId="{28D51906-80A9-4F8A-B35B-8BADC0423D66}">
      <dgm:prSet/>
      <dgm:spPr/>
      <dgm:t>
        <a:bodyPr/>
        <a:lstStyle/>
        <a:p>
          <a:endParaRPr lang="en-US"/>
        </a:p>
      </dgm:t>
    </dgm:pt>
    <dgm:pt modelId="{C1504454-1457-4620-9676-CFC0A6163F30}" type="sibTrans" cxnId="{28D51906-80A9-4F8A-B35B-8BADC0423D66}">
      <dgm:prSet/>
      <dgm:spPr/>
      <dgm:t>
        <a:bodyPr/>
        <a:lstStyle/>
        <a:p>
          <a:endParaRPr lang="en-US"/>
        </a:p>
      </dgm:t>
    </dgm:pt>
    <dgm:pt modelId="{F447530B-0D8B-4F71-89A2-A0E75C963AAF}">
      <dgm:prSet/>
      <dgm:spPr/>
      <dgm:t>
        <a:bodyPr/>
        <a:lstStyle/>
        <a:p>
          <a:pPr rtl="0"/>
          <a:r>
            <a:rPr lang="en-GB"/>
            <a:t>Supernetting is done by borrowing bits from the network side.</a:t>
          </a:r>
          <a:endParaRPr lang="en-US"/>
        </a:p>
      </dgm:t>
    </dgm:pt>
    <dgm:pt modelId="{C4887879-6F9A-45EB-BBFF-447EC3D32F8E}" type="parTrans" cxnId="{16BBDA92-41F0-4D70-B507-53D4193BA252}">
      <dgm:prSet/>
      <dgm:spPr/>
      <dgm:t>
        <a:bodyPr/>
        <a:lstStyle/>
        <a:p>
          <a:endParaRPr lang="en-US"/>
        </a:p>
      </dgm:t>
    </dgm:pt>
    <dgm:pt modelId="{D1B99200-142F-4E01-8D75-0DF527D2019F}" type="sibTrans" cxnId="{16BBDA92-41F0-4D70-B507-53D4193BA252}">
      <dgm:prSet/>
      <dgm:spPr/>
      <dgm:t>
        <a:bodyPr/>
        <a:lstStyle/>
        <a:p>
          <a:endParaRPr lang="en-US"/>
        </a:p>
      </dgm:t>
    </dgm:pt>
    <dgm:pt modelId="{F91D5D67-9C01-4E5F-8842-3A7556EADD0E}">
      <dgm:prSet/>
      <dgm:spPr/>
      <dgm:t>
        <a:bodyPr/>
        <a:lstStyle/>
        <a:p>
          <a:pPr rtl="0"/>
          <a:r>
            <a:rPr lang="en-GB"/>
            <a:t>And combine a group of networks into one large supernetwork.</a:t>
          </a:r>
          <a:endParaRPr lang="en-US"/>
        </a:p>
      </dgm:t>
    </dgm:pt>
    <dgm:pt modelId="{29EB3BCF-CAB2-46BA-85D3-0379AD0836B9}" type="parTrans" cxnId="{661D17F3-AD36-4E55-A983-08293DC0C68A}">
      <dgm:prSet/>
      <dgm:spPr/>
      <dgm:t>
        <a:bodyPr/>
        <a:lstStyle/>
        <a:p>
          <a:endParaRPr lang="en-US"/>
        </a:p>
      </dgm:t>
    </dgm:pt>
    <dgm:pt modelId="{402EE7B7-E0D6-406D-B146-6AD5F9F0A251}" type="sibTrans" cxnId="{661D17F3-AD36-4E55-A983-08293DC0C68A}">
      <dgm:prSet/>
      <dgm:spPr/>
      <dgm:t>
        <a:bodyPr/>
        <a:lstStyle/>
        <a:p>
          <a:endParaRPr lang="en-US"/>
        </a:p>
      </dgm:t>
    </dgm:pt>
    <dgm:pt modelId="{25868239-FE5A-449D-9EB1-BEAB4D49C208}" type="pres">
      <dgm:prSet presAssocID="{D4C5BF60-802F-41D5-8174-BA782B4CEBF9}" presName="linear" presStyleCnt="0">
        <dgm:presLayoutVars>
          <dgm:animLvl val="lvl"/>
          <dgm:resizeHandles val="exact"/>
        </dgm:presLayoutVars>
      </dgm:prSet>
      <dgm:spPr/>
    </dgm:pt>
    <dgm:pt modelId="{49381A76-CA5D-4C49-942E-4821F9FA699C}" type="pres">
      <dgm:prSet presAssocID="{26A2503A-C3D2-4268-8B94-42CAB15A5E18}" presName="parentText" presStyleLbl="node1" presStyleIdx="0" presStyleCnt="4">
        <dgm:presLayoutVars>
          <dgm:chMax val="0"/>
          <dgm:bulletEnabled val="1"/>
        </dgm:presLayoutVars>
      </dgm:prSet>
      <dgm:spPr/>
    </dgm:pt>
    <dgm:pt modelId="{7E3C3D8E-CDA8-425B-9956-4CC75795F872}" type="pres">
      <dgm:prSet presAssocID="{D668B6EB-E559-44ED-B8B0-9ADBB183FDE3}" presName="spacer" presStyleCnt="0"/>
      <dgm:spPr/>
    </dgm:pt>
    <dgm:pt modelId="{A2508D48-CFF6-4DE4-9937-C618E084F92B}" type="pres">
      <dgm:prSet presAssocID="{3E08383C-A8FA-4E43-9A5D-0941CFBE731E}" presName="parentText" presStyleLbl="node1" presStyleIdx="1" presStyleCnt="4">
        <dgm:presLayoutVars>
          <dgm:chMax val="0"/>
          <dgm:bulletEnabled val="1"/>
        </dgm:presLayoutVars>
      </dgm:prSet>
      <dgm:spPr/>
    </dgm:pt>
    <dgm:pt modelId="{74531704-F47A-48C9-9F2B-701DDCB7E608}" type="pres">
      <dgm:prSet presAssocID="{C1504454-1457-4620-9676-CFC0A6163F30}" presName="spacer" presStyleCnt="0"/>
      <dgm:spPr/>
    </dgm:pt>
    <dgm:pt modelId="{E51AD68E-1E47-4AAA-B85A-B8108C70225E}" type="pres">
      <dgm:prSet presAssocID="{F447530B-0D8B-4F71-89A2-A0E75C963AAF}" presName="parentText" presStyleLbl="node1" presStyleIdx="2" presStyleCnt="4">
        <dgm:presLayoutVars>
          <dgm:chMax val="0"/>
          <dgm:bulletEnabled val="1"/>
        </dgm:presLayoutVars>
      </dgm:prSet>
      <dgm:spPr/>
    </dgm:pt>
    <dgm:pt modelId="{152E97E4-08B7-4106-9D21-CACFEBDADBFB}" type="pres">
      <dgm:prSet presAssocID="{D1B99200-142F-4E01-8D75-0DF527D2019F}" presName="spacer" presStyleCnt="0"/>
      <dgm:spPr/>
    </dgm:pt>
    <dgm:pt modelId="{F9AA148C-1F09-4A64-BB02-7E2BDF44F2DC}" type="pres">
      <dgm:prSet presAssocID="{F91D5D67-9C01-4E5F-8842-3A7556EADD0E}" presName="parentText" presStyleLbl="node1" presStyleIdx="3" presStyleCnt="4">
        <dgm:presLayoutVars>
          <dgm:chMax val="0"/>
          <dgm:bulletEnabled val="1"/>
        </dgm:presLayoutVars>
      </dgm:prSet>
      <dgm:spPr/>
    </dgm:pt>
  </dgm:ptLst>
  <dgm:cxnLst>
    <dgm:cxn modelId="{14B14F05-5192-49CC-8926-4655C905C684}" type="presOf" srcId="{3E08383C-A8FA-4E43-9A5D-0941CFBE731E}" destId="{A2508D48-CFF6-4DE4-9937-C618E084F92B}" srcOrd="0" destOrd="0" presId="urn:microsoft.com/office/officeart/2005/8/layout/vList2"/>
    <dgm:cxn modelId="{28D51906-80A9-4F8A-B35B-8BADC0423D66}" srcId="{D4C5BF60-802F-41D5-8174-BA782B4CEBF9}" destId="{3E08383C-A8FA-4E43-9A5D-0941CFBE731E}" srcOrd="1" destOrd="0" parTransId="{59E3FCE1-7323-44E5-89D2-78E88F096624}" sibTransId="{C1504454-1457-4620-9676-CFC0A6163F30}"/>
    <dgm:cxn modelId="{1D70BA22-6F1B-4223-BD89-9056A0CA45A9}" srcId="{D4C5BF60-802F-41D5-8174-BA782B4CEBF9}" destId="{26A2503A-C3D2-4268-8B94-42CAB15A5E18}" srcOrd="0" destOrd="0" parTransId="{13E3F7D8-AD24-4C8D-B02E-A3C55630EA0A}" sibTransId="{D668B6EB-E559-44ED-B8B0-9ADBB183FDE3}"/>
    <dgm:cxn modelId="{C7F1217F-AB8A-49E3-8DB0-753DFBAC53A2}" type="presOf" srcId="{F91D5D67-9C01-4E5F-8842-3A7556EADD0E}" destId="{F9AA148C-1F09-4A64-BB02-7E2BDF44F2DC}" srcOrd="0" destOrd="0" presId="urn:microsoft.com/office/officeart/2005/8/layout/vList2"/>
    <dgm:cxn modelId="{777EC982-4143-491F-BD65-9378A1A39DE6}" type="presOf" srcId="{F447530B-0D8B-4F71-89A2-A0E75C963AAF}" destId="{E51AD68E-1E47-4AAA-B85A-B8108C70225E}" srcOrd="0" destOrd="0" presId="urn:microsoft.com/office/officeart/2005/8/layout/vList2"/>
    <dgm:cxn modelId="{16BBDA92-41F0-4D70-B507-53D4193BA252}" srcId="{D4C5BF60-802F-41D5-8174-BA782B4CEBF9}" destId="{F447530B-0D8B-4F71-89A2-A0E75C963AAF}" srcOrd="2" destOrd="0" parTransId="{C4887879-6F9A-45EB-BBFF-447EC3D32F8E}" sibTransId="{D1B99200-142F-4E01-8D75-0DF527D2019F}"/>
    <dgm:cxn modelId="{E88548A7-C90B-49C9-8C23-0131C9403CCF}" type="presOf" srcId="{26A2503A-C3D2-4268-8B94-42CAB15A5E18}" destId="{49381A76-CA5D-4C49-942E-4821F9FA699C}" srcOrd="0" destOrd="0" presId="urn:microsoft.com/office/officeart/2005/8/layout/vList2"/>
    <dgm:cxn modelId="{C6F960F1-F320-4153-BD11-D2C0B3A90BF2}" type="presOf" srcId="{D4C5BF60-802F-41D5-8174-BA782B4CEBF9}" destId="{25868239-FE5A-449D-9EB1-BEAB4D49C208}" srcOrd="0" destOrd="0" presId="urn:microsoft.com/office/officeart/2005/8/layout/vList2"/>
    <dgm:cxn modelId="{661D17F3-AD36-4E55-A983-08293DC0C68A}" srcId="{D4C5BF60-802F-41D5-8174-BA782B4CEBF9}" destId="{F91D5D67-9C01-4E5F-8842-3A7556EADD0E}" srcOrd="3" destOrd="0" parTransId="{29EB3BCF-CAB2-46BA-85D3-0379AD0836B9}" sibTransId="{402EE7B7-E0D6-406D-B146-6AD5F9F0A251}"/>
    <dgm:cxn modelId="{97FF314E-CF38-4982-9690-83857D478F60}" type="presParOf" srcId="{25868239-FE5A-449D-9EB1-BEAB4D49C208}" destId="{49381A76-CA5D-4C49-942E-4821F9FA699C}" srcOrd="0" destOrd="0" presId="urn:microsoft.com/office/officeart/2005/8/layout/vList2"/>
    <dgm:cxn modelId="{35D06677-ED8B-442C-A9CD-31EDC84B636A}" type="presParOf" srcId="{25868239-FE5A-449D-9EB1-BEAB4D49C208}" destId="{7E3C3D8E-CDA8-425B-9956-4CC75795F872}" srcOrd="1" destOrd="0" presId="urn:microsoft.com/office/officeart/2005/8/layout/vList2"/>
    <dgm:cxn modelId="{646D652B-07C7-4A87-8924-ECC37AFCB9D7}" type="presParOf" srcId="{25868239-FE5A-449D-9EB1-BEAB4D49C208}" destId="{A2508D48-CFF6-4DE4-9937-C618E084F92B}" srcOrd="2" destOrd="0" presId="urn:microsoft.com/office/officeart/2005/8/layout/vList2"/>
    <dgm:cxn modelId="{24A7EF8B-E75F-40D5-955D-273A433B69F3}" type="presParOf" srcId="{25868239-FE5A-449D-9EB1-BEAB4D49C208}" destId="{74531704-F47A-48C9-9F2B-701DDCB7E608}" srcOrd="3" destOrd="0" presId="urn:microsoft.com/office/officeart/2005/8/layout/vList2"/>
    <dgm:cxn modelId="{90E39706-7D07-4297-9A34-DE6855B7B05F}" type="presParOf" srcId="{25868239-FE5A-449D-9EB1-BEAB4D49C208}" destId="{E51AD68E-1E47-4AAA-B85A-B8108C70225E}" srcOrd="4" destOrd="0" presId="urn:microsoft.com/office/officeart/2005/8/layout/vList2"/>
    <dgm:cxn modelId="{77105CDD-0D7F-4CEE-884D-B30E25634953}" type="presParOf" srcId="{25868239-FE5A-449D-9EB1-BEAB4D49C208}" destId="{152E97E4-08B7-4106-9D21-CACFEBDADBFB}" srcOrd="5" destOrd="0" presId="urn:microsoft.com/office/officeart/2005/8/layout/vList2"/>
    <dgm:cxn modelId="{86F1DF9B-B963-4ECE-82F2-5FCDBADCC370}" type="presParOf" srcId="{25868239-FE5A-449D-9EB1-BEAB4D49C208}" destId="{F9AA148C-1F09-4A64-BB02-7E2BDF44F2D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D27499-2296-44FB-BCC4-3056E5655E0C}" type="doc">
      <dgm:prSet loTypeId="urn:microsoft.com/office/officeart/2008/layout/LinedList" loCatId="list" qsTypeId="urn:microsoft.com/office/officeart/2005/8/quickstyle/simple1" qsCatId="simple" csTypeId="urn:microsoft.com/office/officeart/2005/8/colors/accent2_3" csCatId="accent2" phldr="1"/>
      <dgm:spPr/>
      <dgm:t>
        <a:bodyPr/>
        <a:lstStyle/>
        <a:p>
          <a:endParaRPr lang="en-US"/>
        </a:p>
      </dgm:t>
    </dgm:pt>
    <dgm:pt modelId="{E4B9A1A9-13C4-42C0-8CC1-B5D334853393}">
      <dgm:prSet phldrT="[Text]"/>
      <dgm:spPr/>
      <dgm:t>
        <a:bodyPr/>
        <a:lstStyle/>
        <a:p>
          <a:r>
            <a:rPr lang="en-US" dirty="0"/>
            <a:t>Rules</a:t>
          </a:r>
        </a:p>
      </dgm:t>
    </dgm:pt>
    <dgm:pt modelId="{691322A1-4DCB-4D7D-9FD9-A92E8FBB19B3}" type="parTrans" cxnId="{C5335424-F95F-4BD6-B104-B767BE630F4F}">
      <dgm:prSet/>
      <dgm:spPr/>
      <dgm:t>
        <a:bodyPr/>
        <a:lstStyle/>
        <a:p>
          <a:endParaRPr lang="en-US"/>
        </a:p>
      </dgm:t>
    </dgm:pt>
    <dgm:pt modelId="{A3F69B1F-E32B-4FCA-9D56-4B340964192E}" type="sibTrans" cxnId="{C5335424-F95F-4BD6-B104-B767BE630F4F}">
      <dgm:prSet/>
      <dgm:spPr/>
      <dgm:t>
        <a:bodyPr/>
        <a:lstStyle/>
        <a:p>
          <a:endParaRPr lang="en-US"/>
        </a:p>
      </dgm:t>
    </dgm:pt>
    <dgm:pt modelId="{8F0BED98-EC51-4CA7-BD9B-05665D9CEBE9}">
      <dgm:prSet phldrT="[Text]" custT="1"/>
      <dgm:spPr/>
      <dgm:t>
        <a:bodyPr/>
        <a:lstStyle/>
        <a:p>
          <a:r>
            <a:rPr lang="en-US" sz="2400">
              <a:latin typeface="Times" charset="0"/>
            </a:rPr>
            <a:t>The number of blocks must be a power of 2 (1, 2, 4, 8, 16, . . .).</a:t>
          </a:r>
          <a:endParaRPr lang="en-US" sz="2400" dirty="0"/>
        </a:p>
      </dgm:t>
    </dgm:pt>
    <dgm:pt modelId="{A9139D09-CCA2-456B-8632-75D57283498D}" type="parTrans" cxnId="{3C9A9999-F785-4135-8146-A059D2C60923}">
      <dgm:prSet/>
      <dgm:spPr/>
      <dgm:t>
        <a:bodyPr/>
        <a:lstStyle/>
        <a:p>
          <a:endParaRPr lang="en-US"/>
        </a:p>
      </dgm:t>
    </dgm:pt>
    <dgm:pt modelId="{9E22A3A2-6ABF-44CA-B194-ED94C41EF9D1}" type="sibTrans" cxnId="{3C9A9999-F785-4135-8146-A059D2C60923}">
      <dgm:prSet/>
      <dgm:spPr/>
      <dgm:t>
        <a:bodyPr/>
        <a:lstStyle/>
        <a:p>
          <a:endParaRPr lang="en-US"/>
        </a:p>
      </dgm:t>
    </dgm:pt>
    <dgm:pt modelId="{62158BF1-3226-4B5E-AE06-877D3B577500}">
      <dgm:prSet phldrT="[Text]"/>
      <dgm:spPr/>
      <dgm:t>
        <a:bodyPr/>
        <a:lstStyle/>
        <a:p>
          <a:r>
            <a:rPr lang="en-US">
              <a:latin typeface="Times" charset="0"/>
            </a:rPr>
            <a:t>The blocks must be contiguous in the address space (no gaps between the blocks).</a:t>
          </a:r>
          <a:endParaRPr lang="en-US" dirty="0">
            <a:latin typeface="Times" charset="0"/>
          </a:endParaRPr>
        </a:p>
      </dgm:t>
    </dgm:pt>
    <dgm:pt modelId="{A6AD68D2-B533-4298-809C-37EEC26E0B9E}" type="parTrans" cxnId="{AA804332-BC8E-4AFE-8237-12F0073BEECE}">
      <dgm:prSet/>
      <dgm:spPr/>
      <dgm:t>
        <a:bodyPr/>
        <a:lstStyle/>
        <a:p>
          <a:endParaRPr lang="en-US"/>
        </a:p>
      </dgm:t>
    </dgm:pt>
    <dgm:pt modelId="{8BA25166-B25C-4A3D-B1A9-C7107C2BE123}" type="sibTrans" cxnId="{AA804332-BC8E-4AFE-8237-12F0073BEECE}">
      <dgm:prSet/>
      <dgm:spPr/>
      <dgm:t>
        <a:bodyPr/>
        <a:lstStyle/>
        <a:p>
          <a:endParaRPr lang="en-US"/>
        </a:p>
      </dgm:t>
    </dgm:pt>
    <dgm:pt modelId="{7B1460EF-C5BE-4B75-A3F8-AC8CA1BF1F92}">
      <dgm:prSet phldrT="[Text]"/>
      <dgm:spPr/>
      <dgm:t>
        <a:bodyPr/>
        <a:lstStyle/>
        <a:p>
          <a:r>
            <a:rPr lang="en-US" dirty="0">
              <a:latin typeface="Times" charset="0"/>
            </a:rPr>
            <a:t>The third byte of the first address in the superblock must be evenly divisible by the number of blocks. In other words, if the number of blocks is </a:t>
          </a:r>
          <a:r>
            <a:rPr lang="en-US" i="1" dirty="0">
              <a:latin typeface="Times" charset="0"/>
            </a:rPr>
            <a:t>N</a:t>
          </a:r>
          <a:r>
            <a:rPr lang="en-US" dirty="0">
              <a:latin typeface="Times" charset="0"/>
            </a:rPr>
            <a:t>, the third byte must be divisible by </a:t>
          </a:r>
          <a:r>
            <a:rPr lang="en-US" i="1" dirty="0">
              <a:latin typeface="Times" charset="0"/>
            </a:rPr>
            <a:t>N</a:t>
          </a:r>
          <a:r>
            <a:rPr lang="en-US" dirty="0">
              <a:latin typeface="Times" charset="0"/>
            </a:rPr>
            <a:t>. </a:t>
          </a:r>
          <a:endParaRPr lang="en-US" dirty="0"/>
        </a:p>
      </dgm:t>
    </dgm:pt>
    <dgm:pt modelId="{CBEAD2F7-3785-484D-9FF7-8FB48B188B85}" type="parTrans" cxnId="{B96610BC-98EC-4303-9961-99B554B7DD23}">
      <dgm:prSet/>
      <dgm:spPr/>
      <dgm:t>
        <a:bodyPr/>
        <a:lstStyle/>
        <a:p>
          <a:endParaRPr lang="en-US"/>
        </a:p>
      </dgm:t>
    </dgm:pt>
    <dgm:pt modelId="{FC07FC60-32E7-4151-A2F7-E116FFC10E81}" type="sibTrans" cxnId="{B96610BC-98EC-4303-9961-99B554B7DD23}">
      <dgm:prSet/>
      <dgm:spPr/>
      <dgm:t>
        <a:bodyPr/>
        <a:lstStyle/>
        <a:p>
          <a:endParaRPr lang="en-US"/>
        </a:p>
      </dgm:t>
    </dgm:pt>
    <dgm:pt modelId="{D7FDD3FE-05C9-454A-953C-D5B2E5778050}" type="pres">
      <dgm:prSet presAssocID="{32D27499-2296-44FB-BCC4-3056E5655E0C}" presName="vert0" presStyleCnt="0">
        <dgm:presLayoutVars>
          <dgm:dir/>
          <dgm:animOne val="branch"/>
          <dgm:animLvl val="lvl"/>
        </dgm:presLayoutVars>
      </dgm:prSet>
      <dgm:spPr/>
    </dgm:pt>
    <dgm:pt modelId="{34880C81-36D7-495E-91A2-88324835BA2B}" type="pres">
      <dgm:prSet presAssocID="{E4B9A1A9-13C4-42C0-8CC1-B5D334853393}" presName="thickLine" presStyleLbl="alignNode1" presStyleIdx="0" presStyleCnt="1"/>
      <dgm:spPr/>
    </dgm:pt>
    <dgm:pt modelId="{15420CA2-0598-44CA-9398-48ABAFD9CF8A}" type="pres">
      <dgm:prSet presAssocID="{E4B9A1A9-13C4-42C0-8CC1-B5D334853393}" presName="horz1" presStyleCnt="0"/>
      <dgm:spPr/>
    </dgm:pt>
    <dgm:pt modelId="{24908CC9-7ADA-435C-8C8E-0CE4041D3470}" type="pres">
      <dgm:prSet presAssocID="{E4B9A1A9-13C4-42C0-8CC1-B5D334853393}" presName="tx1" presStyleLbl="revTx" presStyleIdx="0" presStyleCnt="4" custScaleX="61411"/>
      <dgm:spPr/>
    </dgm:pt>
    <dgm:pt modelId="{9550F224-78FA-4BD1-AEDE-326532DE02A2}" type="pres">
      <dgm:prSet presAssocID="{E4B9A1A9-13C4-42C0-8CC1-B5D334853393}" presName="vert1" presStyleCnt="0"/>
      <dgm:spPr/>
    </dgm:pt>
    <dgm:pt modelId="{19B397ED-A90A-4B3D-956E-101B8FD9E18F}" type="pres">
      <dgm:prSet presAssocID="{8F0BED98-EC51-4CA7-BD9B-05665D9CEBE9}" presName="vertSpace2a" presStyleCnt="0"/>
      <dgm:spPr/>
    </dgm:pt>
    <dgm:pt modelId="{D60AA041-A7B4-4268-B869-CA57F7B047AB}" type="pres">
      <dgm:prSet presAssocID="{8F0BED98-EC51-4CA7-BD9B-05665D9CEBE9}" presName="horz2" presStyleCnt="0"/>
      <dgm:spPr/>
    </dgm:pt>
    <dgm:pt modelId="{3DB8DC5F-03EE-4672-B1E1-FF1687530E12}" type="pres">
      <dgm:prSet presAssocID="{8F0BED98-EC51-4CA7-BD9B-05665D9CEBE9}" presName="horzSpace2" presStyleCnt="0"/>
      <dgm:spPr/>
    </dgm:pt>
    <dgm:pt modelId="{CD789AD5-A917-4F0D-A754-F61A829C4E21}" type="pres">
      <dgm:prSet presAssocID="{8F0BED98-EC51-4CA7-BD9B-05665D9CEBE9}" presName="tx2" presStyleLbl="revTx" presStyleIdx="1" presStyleCnt="4"/>
      <dgm:spPr/>
    </dgm:pt>
    <dgm:pt modelId="{68B45416-8C0E-49C2-9FED-35E22C4C99D7}" type="pres">
      <dgm:prSet presAssocID="{8F0BED98-EC51-4CA7-BD9B-05665D9CEBE9}" presName="vert2" presStyleCnt="0"/>
      <dgm:spPr/>
    </dgm:pt>
    <dgm:pt modelId="{D74DFB8F-A2AA-434B-A6C3-DAD5E4EF27FD}" type="pres">
      <dgm:prSet presAssocID="{8F0BED98-EC51-4CA7-BD9B-05665D9CEBE9}" presName="thinLine2b" presStyleLbl="callout" presStyleIdx="0" presStyleCnt="3"/>
      <dgm:spPr/>
    </dgm:pt>
    <dgm:pt modelId="{5C8F5C0A-9A74-4FB5-B9EF-FCDEA8568CCA}" type="pres">
      <dgm:prSet presAssocID="{8F0BED98-EC51-4CA7-BD9B-05665D9CEBE9}" presName="vertSpace2b" presStyleCnt="0"/>
      <dgm:spPr/>
    </dgm:pt>
    <dgm:pt modelId="{029F828C-9149-42F7-9676-142686BFC95B}" type="pres">
      <dgm:prSet presAssocID="{62158BF1-3226-4B5E-AE06-877D3B577500}" presName="horz2" presStyleCnt="0"/>
      <dgm:spPr/>
    </dgm:pt>
    <dgm:pt modelId="{3E61738B-903A-4E58-9DAF-F1D426DDB620}" type="pres">
      <dgm:prSet presAssocID="{62158BF1-3226-4B5E-AE06-877D3B577500}" presName="horzSpace2" presStyleCnt="0"/>
      <dgm:spPr/>
    </dgm:pt>
    <dgm:pt modelId="{E3A18FE4-94A8-4866-8D76-AF39DEA021E3}" type="pres">
      <dgm:prSet presAssocID="{62158BF1-3226-4B5E-AE06-877D3B577500}" presName="tx2" presStyleLbl="revTx" presStyleIdx="2" presStyleCnt="4"/>
      <dgm:spPr/>
    </dgm:pt>
    <dgm:pt modelId="{9A2F27D4-343A-4CB7-9160-CC1F36524581}" type="pres">
      <dgm:prSet presAssocID="{62158BF1-3226-4B5E-AE06-877D3B577500}" presName="vert2" presStyleCnt="0"/>
      <dgm:spPr/>
    </dgm:pt>
    <dgm:pt modelId="{45E01D28-1982-4349-8D0F-7A7F138DC5EA}" type="pres">
      <dgm:prSet presAssocID="{62158BF1-3226-4B5E-AE06-877D3B577500}" presName="thinLine2b" presStyleLbl="callout" presStyleIdx="1" presStyleCnt="3"/>
      <dgm:spPr/>
    </dgm:pt>
    <dgm:pt modelId="{F831B503-3E18-4BE1-A19A-26C29FFBA3BD}" type="pres">
      <dgm:prSet presAssocID="{62158BF1-3226-4B5E-AE06-877D3B577500}" presName="vertSpace2b" presStyleCnt="0"/>
      <dgm:spPr/>
    </dgm:pt>
    <dgm:pt modelId="{E15A1C05-B97A-431A-8F59-AEC34E2DBD33}" type="pres">
      <dgm:prSet presAssocID="{7B1460EF-C5BE-4B75-A3F8-AC8CA1BF1F92}" presName="horz2" presStyleCnt="0"/>
      <dgm:spPr/>
    </dgm:pt>
    <dgm:pt modelId="{3697542F-F57B-43B6-AABF-D040135F252F}" type="pres">
      <dgm:prSet presAssocID="{7B1460EF-C5BE-4B75-A3F8-AC8CA1BF1F92}" presName="horzSpace2" presStyleCnt="0"/>
      <dgm:spPr/>
    </dgm:pt>
    <dgm:pt modelId="{3D214E2A-62F7-4F04-9260-4073BC1C7A7E}" type="pres">
      <dgm:prSet presAssocID="{7B1460EF-C5BE-4B75-A3F8-AC8CA1BF1F92}" presName="tx2" presStyleLbl="revTx" presStyleIdx="3" presStyleCnt="4"/>
      <dgm:spPr/>
    </dgm:pt>
    <dgm:pt modelId="{6FBEE92F-FEBD-4124-ADE2-F3D41AD41B3A}" type="pres">
      <dgm:prSet presAssocID="{7B1460EF-C5BE-4B75-A3F8-AC8CA1BF1F92}" presName="vert2" presStyleCnt="0"/>
      <dgm:spPr/>
    </dgm:pt>
    <dgm:pt modelId="{BB5FB299-44BF-4393-9A8B-7B60662B0E69}" type="pres">
      <dgm:prSet presAssocID="{7B1460EF-C5BE-4B75-A3F8-AC8CA1BF1F92}" presName="thinLine2b" presStyleLbl="callout" presStyleIdx="2" presStyleCnt="3"/>
      <dgm:spPr/>
    </dgm:pt>
    <dgm:pt modelId="{9ECF9108-4EE9-46DF-88FB-42A7BC78B3CF}" type="pres">
      <dgm:prSet presAssocID="{7B1460EF-C5BE-4B75-A3F8-AC8CA1BF1F92}" presName="vertSpace2b" presStyleCnt="0"/>
      <dgm:spPr/>
    </dgm:pt>
  </dgm:ptLst>
  <dgm:cxnLst>
    <dgm:cxn modelId="{601A0E15-AEDD-4AA3-A0F1-599052F9FE9F}" type="presOf" srcId="{8F0BED98-EC51-4CA7-BD9B-05665D9CEBE9}" destId="{CD789AD5-A917-4F0D-A754-F61A829C4E21}" srcOrd="0" destOrd="0" presId="urn:microsoft.com/office/officeart/2008/layout/LinedList"/>
    <dgm:cxn modelId="{C5335424-F95F-4BD6-B104-B767BE630F4F}" srcId="{32D27499-2296-44FB-BCC4-3056E5655E0C}" destId="{E4B9A1A9-13C4-42C0-8CC1-B5D334853393}" srcOrd="0" destOrd="0" parTransId="{691322A1-4DCB-4D7D-9FD9-A92E8FBB19B3}" sibTransId="{A3F69B1F-E32B-4FCA-9D56-4B340964192E}"/>
    <dgm:cxn modelId="{AA804332-BC8E-4AFE-8237-12F0073BEECE}" srcId="{E4B9A1A9-13C4-42C0-8CC1-B5D334853393}" destId="{62158BF1-3226-4B5E-AE06-877D3B577500}" srcOrd="1" destOrd="0" parTransId="{A6AD68D2-B533-4298-809C-37EEC26E0B9E}" sibTransId="{8BA25166-B25C-4A3D-B1A9-C7107C2BE123}"/>
    <dgm:cxn modelId="{6968BF5C-B232-4D35-9DCE-C1B7122F58E4}" type="presOf" srcId="{62158BF1-3226-4B5E-AE06-877D3B577500}" destId="{E3A18FE4-94A8-4866-8D76-AF39DEA021E3}" srcOrd="0" destOrd="0" presId="urn:microsoft.com/office/officeart/2008/layout/LinedList"/>
    <dgm:cxn modelId="{6F42AA6D-B22D-4930-ABB9-41F0A69BF58A}" type="presOf" srcId="{32D27499-2296-44FB-BCC4-3056E5655E0C}" destId="{D7FDD3FE-05C9-454A-953C-D5B2E5778050}" srcOrd="0" destOrd="0" presId="urn:microsoft.com/office/officeart/2008/layout/LinedList"/>
    <dgm:cxn modelId="{ABC66586-1940-4DE7-90AD-6194633ACDF1}" type="presOf" srcId="{E4B9A1A9-13C4-42C0-8CC1-B5D334853393}" destId="{24908CC9-7ADA-435C-8C8E-0CE4041D3470}" srcOrd="0" destOrd="0" presId="urn:microsoft.com/office/officeart/2008/layout/LinedList"/>
    <dgm:cxn modelId="{3C9A9999-F785-4135-8146-A059D2C60923}" srcId="{E4B9A1A9-13C4-42C0-8CC1-B5D334853393}" destId="{8F0BED98-EC51-4CA7-BD9B-05665D9CEBE9}" srcOrd="0" destOrd="0" parTransId="{A9139D09-CCA2-456B-8632-75D57283498D}" sibTransId="{9E22A3A2-6ABF-44CA-B194-ED94C41EF9D1}"/>
    <dgm:cxn modelId="{B96610BC-98EC-4303-9961-99B554B7DD23}" srcId="{E4B9A1A9-13C4-42C0-8CC1-B5D334853393}" destId="{7B1460EF-C5BE-4B75-A3F8-AC8CA1BF1F92}" srcOrd="2" destOrd="0" parTransId="{CBEAD2F7-3785-484D-9FF7-8FB48B188B85}" sibTransId="{FC07FC60-32E7-4151-A2F7-E116FFC10E81}"/>
    <dgm:cxn modelId="{304C7BBC-D85D-49D8-9D50-6CC049187110}" type="presOf" srcId="{7B1460EF-C5BE-4B75-A3F8-AC8CA1BF1F92}" destId="{3D214E2A-62F7-4F04-9260-4073BC1C7A7E}" srcOrd="0" destOrd="0" presId="urn:microsoft.com/office/officeart/2008/layout/LinedList"/>
    <dgm:cxn modelId="{32F65BDE-92DD-45F4-93A5-4B4E5CF3964D}" type="presParOf" srcId="{D7FDD3FE-05C9-454A-953C-D5B2E5778050}" destId="{34880C81-36D7-495E-91A2-88324835BA2B}" srcOrd="0" destOrd="0" presId="urn:microsoft.com/office/officeart/2008/layout/LinedList"/>
    <dgm:cxn modelId="{3A52C704-F294-4568-989A-64C697445585}" type="presParOf" srcId="{D7FDD3FE-05C9-454A-953C-D5B2E5778050}" destId="{15420CA2-0598-44CA-9398-48ABAFD9CF8A}" srcOrd="1" destOrd="0" presId="urn:microsoft.com/office/officeart/2008/layout/LinedList"/>
    <dgm:cxn modelId="{C4F7937A-57AD-4E3E-8678-375032D7F628}" type="presParOf" srcId="{15420CA2-0598-44CA-9398-48ABAFD9CF8A}" destId="{24908CC9-7ADA-435C-8C8E-0CE4041D3470}" srcOrd="0" destOrd="0" presId="urn:microsoft.com/office/officeart/2008/layout/LinedList"/>
    <dgm:cxn modelId="{CDFF683D-5531-4928-884C-E9A96FE5D538}" type="presParOf" srcId="{15420CA2-0598-44CA-9398-48ABAFD9CF8A}" destId="{9550F224-78FA-4BD1-AEDE-326532DE02A2}" srcOrd="1" destOrd="0" presId="urn:microsoft.com/office/officeart/2008/layout/LinedList"/>
    <dgm:cxn modelId="{CCB448FC-E966-4CF9-B241-DE71B9AA42BA}" type="presParOf" srcId="{9550F224-78FA-4BD1-AEDE-326532DE02A2}" destId="{19B397ED-A90A-4B3D-956E-101B8FD9E18F}" srcOrd="0" destOrd="0" presId="urn:microsoft.com/office/officeart/2008/layout/LinedList"/>
    <dgm:cxn modelId="{F656E11B-431E-4955-9B7B-6DE838B0DF63}" type="presParOf" srcId="{9550F224-78FA-4BD1-AEDE-326532DE02A2}" destId="{D60AA041-A7B4-4268-B869-CA57F7B047AB}" srcOrd="1" destOrd="0" presId="urn:microsoft.com/office/officeart/2008/layout/LinedList"/>
    <dgm:cxn modelId="{4DDA03F0-9732-4757-A808-573A3E31CF6D}" type="presParOf" srcId="{D60AA041-A7B4-4268-B869-CA57F7B047AB}" destId="{3DB8DC5F-03EE-4672-B1E1-FF1687530E12}" srcOrd="0" destOrd="0" presId="urn:microsoft.com/office/officeart/2008/layout/LinedList"/>
    <dgm:cxn modelId="{673C2BAF-AAAC-4A34-9C21-D926C6B38236}" type="presParOf" srcId="{D60AA041-A7B4-4268-B869-CA57F7B047AB}" destId="{CD789AD5-A917-4F0D-A754-F61A829C4E21}" srcOrd="1" destOrd="0" presId="urn:microsoft.com/office/officeart/2008/layout/LinedList"/>
    <dgm:cxn modelId="{66B27F4C-A521-4FC6-BB2A-59F1983DCA48}" type="presParOf" srcId="{D60AA041-A7B4-4268-B869-CA57F7B047AB}" destId="{68B45416-8C0E-49C2-9FED-35E22C4C99D7}" srcOrd="2" destOrd="0" presId="urn:microsoft.com/office/officeart/2008/layout/LinedList"/>
    <dgm:cxn modelId="{8F7E90A7-0853-4D5D-AE0D-0A444DD4C30E}" type="presParOf" srcId="{9550F224-78FA-4BD1-AEDE-326532DE02A2}" destId="{D74DFB8F-A2AA-434B-A6C3-DAD5E4EF27FD}" srcOrd="2" destOrd="0" presId="urn:microsoft.com/office/officeart/2008/layout/LinedList"/>
    <dgm:cxn modelId="{11C10294-E19B-47BA-AC56-7541538DBC8D}" type="presParOf" srcId="{9550F224-78FA-4BD1-AEDE-326532DE02A2}" destId="{5C8F5C0A-9A74-4FB5-B9EF-FCDEA8568CCA}" srcOrd="3" destOrd="0" presId="urn:microsoft.com/office/officeart/2008/layout/LinedList"/>
    <dgm:cxn modelId="{623883E9-39C4-4BEB-9A56-43E7FFC90900}" type="presParOf" srcId="{9550F224-78FA-4BD1-AEDE-326532DE02A2}" destId="{029F828C-9149-42F7-9676-142686BFC95B}" srcOrd="4" destOrd="0" presId="urn:microsoft.com/office/officeart/2008/layout/LinedList"/>
    <dgm:cxn modelId="{B17FCE92-7574-458A-B29B-38C0C474FFDE}" type="presParOf" srcId="{029F828C-9149-42F7-9676-142686BFC95B}" destId="{3E61738B-903A-4E58-9DAF-F1D426DDB620}" srcOrd="0" destOrd="0" presId="urn:microsoft.com/office/officeart/2008/layout/LinedList"/>
    <dgm:cxn modelId="{C68E397F-50DD-465E-B451-604CDC1A9737}" type="presParOf" srcId="{029F828C-9149-42F7-9676-142686BFC95B}" destId="{E3A18FE4-94A8-4866-8D76-AF39DEA021E3}" srcOrd="1" destOrd="0" presId="urn:microsoft.com/office/officeart/2008/layout/LinedList"/>
    <dgm:cxn modelId="{43D66F36-262E-4EAD-8C73-39850395E3C3}" type="presParOf" srcId="{029F828C-9149-42F7-9676-142686BFC95B}" destId="{9A2F27D4-343A-4CB7-9160-CC1F36524581}" srcOrd="2" destOrd="0" presId="urn:microsoft.com/office/officeart/2008/layout/LinedList"/>
    <dgm:cxn modelId="{3E270D70-3FC5-4EC7-A0EC-7327646CC80D}" type="presParOf" srcId="{9550F224-78FA-4BD1-AEDE-326532DE02A2}" destId="{45E01D28-1982-4349-8D0F-7A7F138DC5EA}" srcOrd="5" destOrd="0" presId="urn:microsoft.com/office/officeart/2008/layout/LinedList"/>
    <dgm:cxn modelId="{234DB886-0C9B-438D-8F54-87B838D76873}" type="presParOf" srcId="{9550F224-78FA-4BD1-AEDE-326532DE02A2}" destId="{F831B503-3E18-4BE1-A19A-26C29FFBA3BD}" srcOrd="6" destOrd="0" presId="urn:microsoft.com/office/officeart/2008/layout/LinedList"/>
    <dgm:cxn modelId="{14416639-88FD-4A81-AB9A-EA8A5DC61353}" type="presParOf" srcId="{9550F224-78FA-4BD1-AEDE-326532DE02A2}" destId="{E15A1C05-B97A-431A-8F59-AEC34E2DBD33}" srcOrd="7" destOrd="0" presId="urn:microsoft.com/office/officeart/2008/layout/LinedList"/>
    <dgm:cxn modelId="{BB68893D-FCC1-4FB5-B12E-65FA69B82111}" type="presParOf" srcId="{E15A1C05-B97A-431A-8F59-AEC34E2DBD33}" destId="{3697542F-F57B-43B6-AABF-D040135F252F}" srcOrd="0" destOrd="0" presId="urn:microsoft.com/office/officeart/2008/layout/LinedList"/>
    <dgm:cxn modelId="{0F8DBCA1-609E-4711-AECF-DA296B585BEC}" type="presParOf" srcId="{E15A1C05-B97A-431A-8F59-AEC34E2DBD33}" destId="{3D214E2A-62F7-4F04-9260-4073BC1C7A7E}" srcOrd="1" destOrd="0" presId="urn:microsoft.com/office/officeart/2008/layout/LinedList"/>
    <dgm:cxn modelId="{DADCE748-1F91-4C2B-AC3F-491E9A2C6EC3}" type="presParOf" srcId="{E15A1C05-B97A-431A-8F59-AEC34E2DBD33}" destId="{6FBEE92F-FEBD-4124-ADE2-F3D41AD41B3A}" srcOrd="2" destOrd="0" presId="urn:microsoft.com/office/officeart/2008/layout/LinedList"/>
    <dgm:cxn modelId="{629F0448-1504-4140-AEB9-CE11F13919E8}" type="presParOf" srcId="{9550F224-78FA-4BD1-AEDE-326532DE02A2}" destId="{BB5FB299-44BF-4393-9A8B-7B60662B0E69}" srcOrd="8" destOrd="0" presId="urn:microsoft.com/office/officeart/2008/layout/LinedList"/>
    <dgm:cxn modelId="{E76148D6-6384-4D82-871F-D4B8BA140751}" type="presParOf" srcId="{9550F224-78FA-4BD1-AEDE-326532DE02A2}" destId="{9ECF9108-4EE9-46DF-88FB-42A7BC78B3CF}"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FC6BD-2989-4595-ADCC-D90E9B6D46CC}">
      <dsp:nvSpPr>
        <dsp:cNvPr id="0" name=""/>
        <dsp:cNvSpPr/>
      </dsp:nvSpPr>
      <dsp:spPr>
        <a:xfrm>
          <a:off x="2637519" y="0"/>
          <a:ext cx="4600480" cy="4600480"/>
        </a:xfrm>
        <a:prstGeom prst="quadArrow">
          <a:avLst>
            <a:gd name="adj1" fmla="val 2000"/>
            <a:gd name="adj2" fmla="val 4000"/>
            <a:gd name="adj3" fmla="val 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0DD2B-EEEA-4E28-87BC-390DAD142CB6}">
      <dsp:nvSpPr>
        <dsp:cNvPr id="0" name=""/>
        <dsp:cNvSpPr/>
      </dsp:nvSpPr>
      <dsp:spPr>
        <a:xfrm>
          <a:off x="2626818" y="365535"/>
          <a:ext cx="2193637" cy="184019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effectLst/>
              <a:latin typeface="Times" charset="0"/>
            </a:rPr>
            <a:t>It is a numerical label assigned to each device connected to a computer network that uses the Internet protocol for communication</a:t>
          </a:r>
          <a:endParaRPr lang="en-US" sz="1600" i="0" kern="1200" dirty="0"/>
        </a:p>
      </dsp:txBody>
      <dsp:txXfrm>
        <a:off x="2716649" y="455366"/>
        <a:ext cx="2013975" cy="1660530"/>
      </dsp:txXfrm>
    </dsp:sp>
    <dsp:sp modelId="{D81FF2E4-652A-4609-8FB2-60717ADB3FC5}">
      <dsp:nvSpPr>
        <dsp:cNvPr id="0" name=""/>
        <dsp:cNvSpPr/>
      </dsp:nvSpPr>
      <dsp:spPr>
        <a:xfrm>
          <a:off x="5038436" y="299031"/>
          <a:ext cx="2160385" cy="1840192"/>
        </a:xfrm>
        <a:prstGeom prst="round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effectLst/>
              <a:latin typeface="Times" charset="0"/>
            </a:rPr>
            <a:t>An IP address is a </a:t>
          </a:r>
          <a:br>
            <a:rPr lang="en-US" sz="1600" b="1" i="0" kern="1200" dirty="0">
              <a:effectLst/>
              <a:latin typeface="Times" charset="0"/>
            </a:rPr>
          </a:br>
          <a:r>
            <a:rPr lang="en-US" sz="1600" b="1" i="0" kern="1200" dirty="0">
              <a:effectLst/>
              <a:latin typeface="Times" charset="0"/>
            </a:rPr>
            <a:t>32-bit </a:t>
          </a:r>
          <a:br>
            <a:rPr lang="en-US" sz="1600" b="1" i="0" kern="1200" dirty="0">
              <a:effectLst/>
              <a:latin typeface="Times" charset="0"/>
            </a:rPr>
          </a:br>
          <a:r>
            <a:rPr lang="en-US" sz="1600" b="1" i="0" kern="1200" dirty="0">
              <a:effectLst/>
              <a:latin typeface="Times" charset="0"/>
            </a:rPr>
            <a:t>address</a:t>
          </a:r>
          <a:endParaRPr lang="en-US" sz="1600" i="0" kern="1200" dirty="0">
            <a:effectLst/>
          </a:endParaRPr>
        </a:p>
      </dsp:txBody>
      <dsp:txXfrm>
        <a:off x="5128267" y="388862"/>
        <a:ext cx="1980723" cy="1660530"/>
      </dsp:txXfrm>
    </dsp:sp>
    <dsp:sp modelId="{D5606B60-D363-4682-883A-AFE6A4285FD6}">
      <dsp:nvSpPr>
        <dsp:cNvPr id="0" name=""/>
        <dsp:cNvSpPr/>
      </dsp:nvSpPr>
      <dsp:spPr>
        <a:xfrm>
          <a:off x="2693323" y="2477873"/>
          <a:ext cx="2127133" cy="1840192"/>
        </a:xfrm>
        <a:prstGeom prst="round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effectLst/>
              <a:latin typeface="Times" charset="0"/>
            </a:rPr>
            <a:t>The IP addresses </a:t>
          </a:r>
          <a:br>
            <a:rPr lang="en-US" sz="1600" b="1" i="0" kern="1200" dirty="0">
              <a:effectLst/>
              <a:latin typeface="Times" charset="0"/>
            </a:rPr>
          </a:br>
          <a:r>
            <a:rPr lang="en-US" sz="1600" b="1" i="0" kern="1200" dirty="0">
              <a:effectLst/>
              <a:latin typeface="Times" charset="0"/>
            </a:rPr>
            <a:t>are </a:t>
          </a:r>
          <a:br>
            <a:rPr lang="en-US" sz="1600" b="1" i="0" kern="1200" dirty="0">
              <a:effectLst/>
              <a:latin typeface="Times" charset="0"/>
            </a:rPr>
          </a:br>
          <a:r>
            <a:rPr lang="en-US" sz="1600" b="1" i="0" kern="1200" dirty="0">
              <a:effectLst/>
              <a:latin typeface="Times" charset="0"/>
            </a:rPr>
            <a:t>unique</a:t>
          </a:r>
          <a:endParaRPr lang="en-US" sz="1600" i="0" kern="1200" dirty="0">
            <a:effectLst/>
          </a:endParaRPr>
        </a:p>
      </dsp:txBody>
      <dsp:txXfrm>
        <a:off x="2783154" y="2567704"/>
        <a:ext cx="1947471" cy="1660530"/>
      </dsp:txXfrm>
    </dsp:sp>
    <dsp:sp modelId="{53459FC5-1C76-4BE5-8E2B-9EE4CD02C9B8}">
      <dsp:nvSpPr>
        <dsp:cNvPr id="0" name=""/>
        <dsp:cNvSpPr/>
      </dsp:nvSpPr>
      <dsp:spPr>
        <a:xfrm>
          <a:off x="5038427" y="2461256"/>
          <a:ext cx="2260142" cy="1840192"/>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effectLst/>
              <a:latin typeface="Times" charset="0"/>
            </a:rPr>
            <a:t>Two  portions</a:t>
          </a:r>
        </a:p>
        <a:p>
          <a:pPr marL="0" lvl="0" indent="0" algn="ctr" defTabSz="711200">
            <a:lnSpc>
              <a:spcPct val="90000"/>
            </a:lnSpc>
            <a:spcBef>
              <a:spcPct val="0"/>
            </a:spcBef>
            <a:spcAft>
              <a:spcPct val="35000"/>
            </a:spcAft>
            <a:buNone/>
          </a:pPr>
          <a:r>
            <a:rPr lang="en-US" sz="1600" b="1" i="0" kern="1200" dirty="0">
              <a:effectLst/>
              <a:latin typeface="Times" charset="0"/>
            </a:rPr>
            <a:t>Network ID and Host ID</a:t>
          </a:r>
        </a:p>
      </dsp:txBody>
      <dsp:txXfrm>
        <a:off x="5128258" y="2551087"/>
        <a:ext cx="2080480" cy="1660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673BD-0668-4B32-87C6-D8920424D40B}">
      <dsp:nvSpPr>
        <dsp:cNvPr id="0" name=""/>
        <dsp:cNvSpPr/>
      </dsp:nvSpPr>
      <dsp:spPr>
        <a:xfrm>
          <a:off x="5223" y="93586"/>
          <a:ext cx="4404130" cy="22020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i="0" kern="1200" dirty="0">
              <a:latin typeface="Times" charset="0"/>
            </a:rPr>
            <a:t>The address space in a protocol that uses N-bits to define an  address is:  </a:t>
          </a:r>
          <a:r>
            <a:rPr lang="en-US" sz="2400" i="0" kern="1200" dirty="0">
              <a:latin typeface="Times" charset="0"/>
            </a:rPr>
            <a:t>2 </a:t>
          </a:r>
          <a:r>
            <a:rPr lang="en-US" sz="2400" i="0" kern="1200" baseline="30000" dirty="0">
              <a:latin typeface="Times" charset="0"/>
            </a:rPr>
            <a:t>N</a:t>
          </a:r>
        </a:p>
        <a:p>
          <a:pPr marL="0" lvl="0" indent="0" algn="ctr" defTabSz="1066800">
            <a:lnSpc>
              <a:spcPct val="90000"/>
            </a:lnSpc>
            <a:spcBef>
              <a:spcPct val="0"/>
            </a:spcBef>
            <a:spcAft>
              <a:spcPct val="35000"/>
            </a:spcAft>
            <a:buNone/>
          </a:pPr>
          <a:r>
            <a:rPr lang="en-US" sz="1600" b="0" i="0" kern="1200" dirty="0"/>
            <a:t>an </a:t>
          </a:r>
          <a:r>
            <a:rPr lang="en-US" sz="1600" b="1" i="0" kern="1200" dirty="0"/>
            <a:t>address space</a:t>
          </a:r>
          <a:r>
            <a:rPr lang="en-US" sz="1600" b="0" i="0" kern="1200" dirty="0"/>
            <a:t> defines a </a:t>
          </a:r>
          <a:r>
            <a:rPr lang="en-US" sz="1600" b="1" i="0" kern="1200" dirty="0"/>
            <a:t>range</a:t>
          </a:r>
          <a:r>
            <a:rPr lang="en-US" sz="1600" b="0" i="0" kern="1200" dirty="0"/>
            <a:t> of discrete </a:t>
          </a:r>
          <a:r>
            <a:rPr lang="en-US" sz="1600" b="1" i="0" kern="1200" dirty="0"/>
            <a:t>addresses</a:t>
          </a:r>
          <a:r>
            <a:rPr lang="en-US" sz="1600" b="0" i="0" kern="1200" dirty="0"/>
            <a:t>, each of which may correspond to a </a:t>
          </a:r>
          <a:r>
            <a:rPr lang="en-US" sz="1600" b="1" i="0" kern="1200" dirty="0"/>
            <a:t>network</a:t>
          </a:r>
          <a:r>
            <a:rPr lang="en-US" sz="1600" b="0" i="0" kern="1200" dirty="0"/>
            <a:t> host</a:t>
          </a:r>
          <a:endParaRPr lang="en-US" sz="2400" i="0" kern="1200" dirty="0"/>
        </a:p>
      </dsp:txBody>
      <dsp:txXfrm>
        <a:off x="69719" y="158082"/>
        <a:ext cx="4275138" cy="2073073"/>
      </dsp:txXfrm>
    </dsp:sp>
    <dsp:sp modelId="{040D698F-7645-4523-AD9B-2C71EECCBA6E}">
      <dsp:nvSpPr>
        <dsp:cNvPr id="0" name=""/>
        <dsp:cNvSpPr/>
      </dsp:nvSpPr>
      <dsp:spPr>
        <a:xfrm>
          <a:off x="445636" y="2295651"/>
          <a:ext cx="440413" cy="1288538"/>
        </a:xfrm>
        <a:custGeom>
          <a:avLst/>
          <a:gdLst/>
          <a:ahLst/>
          <a:cxnLst/>
          <a:rect l="0" t="0" r="0" b="0"/>
          <a:pathLst>
            <a:path>
              <a:moveTo>
                <a:pt x="0" y="0"/>
              </a:moveTo>
              <a:lnTo>
                <a:pt x="0" y="1288538"/>
              </a:lnTo>
              <a:lnTo>
                <a:pt x="440413" y="128853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1529BE-FEB1-4ECA-93A0-482BD8F75BDB}">
      <dsp:nvSpPr>
        <dsp:cNvPr id="0" name=""/>
        <dsp:cNvSpPr/>
      </dsp:nvSpPr>
      <dsp:spPr>
        <a:xfrm>
          <a:off x="886049" y="2846168"/>
          <a:ext cx="4585227" cy="147604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i="0" kern="1200" dirty="0">
              <a:latin typeface="Times" charset="0"/>
            </a:rPr>
            <a:t>The address space of IPv4 is 2</a:t>
          </a:r>
          <a:r>
            <a:rPr lang="en-US" sz="2400" i="0" kern="1200" baseline="30000" dirty="0">
              <a:latin typeface="Times" charset="0"/>
            </a:rPr>
            <a:t>32</a:t>
          </a:r>
          <a:r>
            <a:rPr lang="en-US" sz="2400" i="0" kern="1200" dirty="0">
              <a:latin typeface="Times" charset="0"/>
            </a:rPr>
            <a:t>  or  4,294,967,296</a:t>
          </a:r>
          <a:endParaRPr lang="en-US" sz="2400" i="0" kern="1200" dirty="0"/>
        </a:p>
      </dsp:txBody>
      <dsp:txXfrm>
        <a:off x="929281" y="2889400"/>
        <a:ext cx="4498763" cy="1389580"/>
      </dsp:txXfrm>
    </dsp:sp>
    <dsp:sp modelId="{27884A35-ADC9-4972-857E-C83FC2D70F96}">
      <dsp:nvSpPr>
        <dsp:cNvPr id="0" name=""/>
        <dsp:cNvSpPr/>
      </dsp:nvSpPr>
      <dsp:spPr>
        <a:xfrm>
          <a:off x="5691483" y="93586"/>
          <a:ext cx="4404130" cy="2202065"/>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IPV4- Notations</a:t>
          </a:r>
        </a:p>
        <a:p>
          <a:pPr marL="0" lvl="0" indent="0" algn="ctr" defTabSz="1066800">
            <a:lnSpc>
              <a:spcPct val="90000"/>
            </a:lnSpc>
            <a:spcBef>
              <a:spcPct val="0"/>
            </a:spcBef>
            <a:spcAft>
              <a:spcPct val="35000"/>
            </a:spcAft>
            <a:buNone/>
          </a:pPr>
          <a:r>
            <a:rPr lang="en-US" sz="2400" kern="1200" dirty="0"/>
            <a:t>Binary</a:t>
          </a:r>
        </a:p>
        <a:p>
          <a:pPr marL="0" lvl="0" indent="0" algn="ctr" defTabSz="1066800">
            <a:lnSpc>
              <a:spcPct val="90000"/>
            </a:lnSpc>
            <a:spcBef>
              <a:spcPct val="0"/>
            </a:spcBef>
            <a:spcAft>
              <a:spcPct val="35000"/>
            </a:spcAft>
            <a:buNone/>
          </a:pPr>
          <a:r>
            <a:rPr lang="en-US" sz="2400" kern="1200" dirty="0"/>
            <a:t>    Decimal</a:t>
          </a:r>
        </a:p>
      </dsp:txBody>
      <dsp:txXfrm>
        <a:off x="5755979" y="158082"/>
        <a:ext cx="4275138" cy="2073073"/>
      </dsp:txXfrm>
    </dsp:sp>
    <dsp:sp modelId="{078D1C73-3F5F-4CD5-95CE-99C47A41DF78}">
      <dsp:nvSpPr>
        <dsp:cNvPr id="0" name=""/>
        <dsp:cNvSpPr/>
      </dsp:nvSpPr>
      <dsp:spPr>
        <a:xfrm>
          <a:off x="6131896" y="2295651"/>
          <a:ext cx="445636" cy="1430515"/>
        </a:xfrm>
        <a:custGeom>
          <a:avLst/>
          <a:gdLst/>
          <a:ahLst/>
          <a:cxnLst/>
          <a:rect l="0" t="0" r="0" b="0"/>
          <a:pathLst>
            <a:path>
              <a:moveTo>
                <a:pt x="0" y="0"/>
              </a:moveTo>
              <a:lnTo>
                <a:pt x="0" y="1430515"/>
              </a:lnTo>
              <a:lnTo>
                <a:pt x="445636" y="143051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C3393C-6451-4161-987D-7C4E95BC071F}">
      <dsp:nvSpPr>
        <dsp:cNvPr id="0" name=""/>
        <dsp:cNvSpPr/>
      </dsp:nvSpPr>
      <dsp:spPr>
        <a:xfrm>
          <a:off x="6577533" y="2939755"/>
          <a:ext cx="4711150" cy="1572824"/>
        </a:xfrm>
        <a:prstGeom prst="roundRect">
          <a:avLst>
            <a:gd name="adj" fmla="val 10000"/>
          </a:avLst>
        </a:prstGeom>
        <a:blipFill rotWithShape="0">
          <a:blip xmlns:r="http://schemas.openxmlformats.org/officeDocument/2006/relationships" r:embed="rId1"/>
          <a:stretch>
            <a:fillRect/>
          </a:stretch>
        </a:blip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6623599" y="2985821"/>
        <a:ext cx="4619018" cy="14806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73D3D-551E-4C75-A1D3-9631277E3FA6}">
      <dsp:nvSpPr>
        <dsp:cNvPr id="0" name=""/>
        <dsp:cNvSpPr/>
      </dsp:nvSpPr>
      <dsp:spPr>
        <a:xfrm>
          <a:off x="261354" y="0"/>
          <a:ext cx="2103443" cy="280020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dirty="0">
              <a:latin typeface="Arial" pitchFamily="34" charset="0"/>
              <a:cs typeface="Arial" pitchFamily="34" charset="0"/>
            </a:rPr>
            <a:t>In classful addressing, a large part of the available addresses were wasted</a:t>
          </a:r>
        </a:p>
        <a:p>
          <a:pPr marL="0" lvl="0" indent="0" algn="ctr" defTabSz="622300">
            <a:lnSpc>
              <a:spcPct val="90000"/>
            </a:lnSpc>
            <a:spcBef>
              <a:spcPct val="0"/>
            </a:spcBef>
            <a:spcAft>
              <a:spcPct val="35000"/>
            </a:spcAft>
            <a:buNone/>
          </a:pPr>
          <a:r>
            <a:rPr lang="en-US" sz="1400" b="0" i="0" kern="1200" dirty="0"/>
            <a:t>millions of </a:t>
          </a:r>
          <a:r>
            <a:rPr lang="en-US" sz="1400" b="1" i="0" kern="1200" dirty="0"/>
            <a:t>class A</a:t>
          </a:r>
          <a:r>
            <a:rPr lang="en-US" sz="1400" b="0" i="0" kern="1200" dirty="0"/>
            <a:t> address are wasted, many of the </a:t>
          </a:r>
          <a:r>
            <a:rPr lang="en-US" sz="1400" b="1" i="0" kern="1200" dirty="0"/>
            <a:t>class B</a:t>
          </a:r>
          <a:r>
            <a:rPr lang="en-US" sz="1400" b="0" i="0" kern="1200" dirty="0"/>
            <a:t> address are wasted, whereas, number of addresses available in </a:t>
          </a:r>
          <a:r>
            <a:rPr lang="en-US" sz="1400" b="1" i="0" kern="1200" dirty="0"/>
            <a:t>class C</a:t>
          </a:r>
          <a:r>
            <a:rPr lang="en-US" sz="1400" b="0" i="0" kern="1200" dirty="0"/>
            <a:t> is so small that it cannot cater to the needs of organizations.</a:t>
          </a:r>
          <a:endParaRPr lang="en-US" sz="1400" kern="1200" dirty="0">
            <a:latin typeface="Arial" pitchFamily="34" charset="0"/>
            <a:cs typeface="Arial" pitchFamily="34" charset="0"/>
          </a:endParaRPr>
        </a:p>
      </dsp:txBody>
      <dsp:txXfrm>
        <a:off x="322962" y="61608"/>
        <a:ext cx="1980227" cy="2676993"/>
      </dsp:txXfrm>
    </dsp:sp>
    <dsp:sp modelId="{DFF8FF58-68F3-471D-931C-25A8AD73254A}">
      <dsp:nvSpPr>
        <dsp:cNvPr id="0" name=""/>
        <dsp:cNvSpPr/>
      </dsp:nvSpPr>
      <dsp:spPr>
        <a:xfrm>
          <a:off x="2700735" y="600523"/>
          <a:ext cx="1124448" cy="52165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Arial" pitchFamily="34" charset="0"/>
            <a:cs typeface="Arial" pitchFamily="34" charset="0"/>
          </a:endParaRPr>
        </a:p>
      </dsp:txBody>
      <dsp:txXfrm>
        <a:off x="2700735" y="704854"/>
        <a:ext cx="967952" cy="312992"/>
      </dsp:txXfrm>
    </dsp:sp>
    <dsp:sp modelId="{52301CBA-BC7B-4890-8492-4A3BCD920FF5}">
      <dsp:nvSpPr>
        <dsp:cNvPr id="0" name=""/>
        <dsp:cNvSpPr/>
      </dsp:nvSpPr>
      <dsp:spPr>
        <a:xfrm>
          <a:off x="4486398" y="0"/>
          <a:ext cx="2103443" cy="2800209"/>
        </a:xfrm>
        <a:prstGeom prst="roundRect">
          <a:avLst>
            <a:gd name="adj" fmla="val 1000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latin typeface="Arial" pitchFamily="34" charset="0"/>
              <a:cs typeface="Arial" pitchFamily="34" charset="0"/>
            </a:rPr>
            <a:t>Classful addressing, which is almost obsolete, is replaced with classless addressing.</a:t>
          </a:r>
          <a:endParaRPr lang="en-US" sz="1900" kern="1200" dirty="0">
            <a:latin typeface="Arial" pitchFamily="34" charset="0"/>
            <a:cs typeface="Arial" pitchFamily="34" charset="0"/>
          </a:endParaRPr>
        </a:p>
      </dsp:txBody>
      <dsp:txXfrm>
        <a:off x="4548006" y="61608"/>
        <a:ext cx="1980227" cy="2676993"/>
      </dsp:txXfrm>
    </dsp:sp>
    <dsp:sp modelId="{90B8EE12-3744-43A8-AABD-50E522378934}">
      <dsp:nvSpPr>
        <dsp:cNvPr id="0" name=""/>
        <dsp:cNvSpPr/>
      </dsp:nvSpPr>
      <dsp:spPr>
        <a:xfrm rot="843935">
          <a:off x="7039605" y="1050722"/>
          <a:ext cx="1151159" cy="521654"/>
        </a:xfrm>
        <a:prstGeom prst="rightArrow">
          <a:avLst>
            <a:gd name="adj1" fmla="val 60000"/>
            <a:gd name="adj2" fmla="val 50000"/>
          </a:avLst>
        </a:prstGeom>
        <a:solidFill>
          <a:schemeClr val="accent3">
            <a:hueOff val="1355300"/>
            <a:satOff val="50000"/>
            <a:lumOff val="-73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Arial" pitchFamily="34" charset="0"/>
            <a:cs typeface="Arial" pitchFamily="34" charset="0"/>
          </a:endParaRPr>
        </a:p>
      </dsp:txBody>
      <dsp:txXfrm>
        <a:off x="7041951" y="1136036"/>
        <a:ext cx="994663" cy="312992"/>
      </dsp:txXfrm>
    </dsp:sp>
    <dsp:sp modelId="{FE1041EF-036E-4B39-8D2D-D9545E49D9D4}">
      <dsp:nvSpPr>
        <dsp:cNvPr id="0" name=""/>
        <dsp:cNvSpPr/>
      </dsp:nvSpPr>
      <dsp:spPr>
        <a:xfrm>
          <a:off x="8696721" y="0"/>
          <a:ext cx="2816805" cy="5088680"/>
        </a:xfrm>
        <a:prstGeom prst="roundRect">
          <a:avLst>
            <a:gd name="adj" fmla="val 1000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latin typeface="Arial" pitchFamily="34" charset="0"/>
              <a:cs typeface="Arial" pitchFamily="34" charset="0"/>
            </a:rPr>
            <a:t>In IPv4 addressing, a block of </a:t>
          </a:r>
          <a:br>
            <a:rPr lang="en-US" sz="1900" kern="1200" baseline="0" dirty="0">
              <a:latin typeface="Arial" pitchFamily="34" charset="0"/>
              <a:cs typeface="Arial" pitchFamily="34" charset="0"/>
            </a:rPr>
          </a:br>
          <a:r>
            <a:rPr lang="en-US" sz="1900" kern="1200" baseline="0" dirty="0">
              <a:latin typeface="Arial" pitchFamily="34" charset="0"/>
              <a:cs typeface="Arial" pitchFamily="34" charset="0"/>
            </a:rPr>
            <a:t>addresses can be defined as</a:t>
          </a:r>
        </a:p>
        <a:p>
          <a:pPr marL="0" lvl="0" indent="0" algn="ctr" defTabSz="844550">
            <a:lnSpc>
              <a:spcPct val="90000"/>
            </a:lnSpc>
            <a:spcBef>
              <a:spcPct val="0"/>
            </a:spcBef>
            <a:spcAft>
              <a:spcPct val="35000"/>
            </a:spcAft>
            <a:buNone/>
          </a:pPr>
          <a:r>
            <a:rPr lang="en-US" sz="1900" kern="1200" baseline="0" dirty="0">
              <a:latin typeface="Arial" pitchFamily="34" charset="0"/>
              <a:cs typeface="Arial" pitchFamily="34" charset="0"/>
            </a:rPr>
            <a:t>x.y.z.t /</a:t>
          </a:r>
          <a:r>
            <a:rPr lang="en-US" sz="1900" i="1" kern="1200" baseline="0" dirty="0">
              <a:latin typeface="Arial" pitchFamily="34" charset="0"/>
              <a:cs typeface="Arial" pitchFamily="34" charset="0"/>
            </a:rPr>
            <a:t>n</a:t>
          </a:r>
        </a:p>
        <a:p>
          <a:pPr marL="0" lvl="0" indent="0" algn="ctr" defTabSz="844550">
            <a:lnSpc>
              <a:spcPct val="90000"/>
            </a:lnSpc>
            <a:spcBef>
              <a:spcPct val="0"/>
            </a:spcBef>
            <a:spcAft>
              <a:spcPct val="35000"/>
            </a:spcAft>
            <a:buNone/>
          </a:pPr>
          <a:r>
            <a:rPr lang="en-US" sz="1900" kern="1200" baseline="0" dirty="0">
              <a:latin typeface="Arial" pitchFamily="34" charset="0"/>
              <a:cs typeface="Arial" pitchFamily="34" charset="0"/>
            </a:rPr>
            <a:t>in which x.y.z.t defines one of the addresses and the /</a:t>
          </a:r>
          <a:r>
            <a:rPr lang="en-US" sz="1900" i="1" kern="1200" baseline="0" dirty="0">
              <a:latin typeface="Arial" pitchFamily="34" charset="0"/>
              <a:cs typeface="Arial" pitchFamily="34" charset="0"/>
            </a:rPr>
            <a:t>n</a:t>
          </a:r>
          <a:r>
            <a:rPr lang="en-US" sz="1900" kern="1200" baseline="0" dirty="0">
              <a:latin typeface="Arial" pitchFamily="34" charset="0"/>
              <a:cs typeface="Arial" pitchFamily="34" charset="0"/>
            </a:rPr>
            <a:t> defines the mask.</a:t>
          </a:r>
        </a:p>
        <a:p>
          <a:pPr marL="0" lvl="0" indent="0" algn="ctr" defTabSz="844550">
            <a:lnSpc>
              <a:spcPct val="90000"/>
            </a:lnSpc>
            <a:spcBef>
              <a:spcPct val="0"/>
            </a:spcBef>
            <a:spcAft>
              <a:spcPct val="35000"/>
            </a:spcAft>
            <a:buNone/>
          </a:pPr>
          <a:r>
            <a:rPr lang="en-US" sz="1900" b="0" i="0" kern="1200" dirty="0"/>
            <a:t>It is a 32-bit binary number that gives the network address in the address block when AND operation is bitwise applied on the mask and any IP address of the block.</a:t>
          </a:r>
          <a:endParaRPr lang="en-US" sz="1900" kern="1200" dirty="0">
            <a:latin typeface="Arial" pitchFamily="34" charset="0"/>
            <a:cs typeface="Arial" pitchFamily="34" charset="0"/>
          </a:endParaRPr>
        </a:p>
      </dsp:txBody>
      <dsp:txXfrm>
        <a:off x="8779222" y="82501"/>
        <a:ext cx="2651803" cy="4923678"/>
      </dsp:txXfrm>
    </dsp:sp>
    <dsp:sp modelId="{6B93B7C9-D26E-4FF9-BDAE-3DF2CCB5937E}">
      <dsp:nvSpPr>
        <dsp:cNvPr id="0" name=""/>
        <dsp:cNvSpPr/>
      </dsp:nvSpPr>
      <dsp:spPr>
        <a:xfrm rot="9988590">
          <a:off x="5666266" y="3323555"/>
          <a:ext cx="933298" cy="521654"/>
        </a:xfrm>
        <a:prstGeom prst="righ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Arial" pitchFamily="34" charset="0"/>
            <a:cs typeface="Arial" pitchFamily="34" charset="0"/>
          </a:endParaRPr>
        </a:p>
      </dsp:txBody>
      <dsp:txXfrm rot="10800000">
        <a:off x="5820593" y="3409588"/>
        <a:ext cx="776802" cy="312992"/>
      </dsp:txXfrm>
    </dsp:sp>
    <dsp:sp modelId="{5DD12419-2591-4F5A-BED2-4F4FC0DDC1FF}">
      <dsp:nvSpPr>
        <dsp:cNvPr id="0" name=""/>
        <dsp:cNvSpPr/>
      </dsp:nvSpPr>
      <dsp:spPr>
        <a:xfrm>
          <a:off x="2440701" y="2298840"/>
          <a:ext cx="2103443" cy="2800209"/>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latin typeface="Arial" pitchFamily="34" charset="0"/>
              <a:cs typeface="Arial" pitchFamily="34" charset="0"/>
            </a:rPr>
            <a:t>The first address in the block can be found by setting the rightmost </a:t>
          </a:r>
          <a:br>
            <a:rPr lang="en-US" sz="1900" kern="1200" baseline="0" dirty="0">
              <a:latin typeface="Arial" pitchFamily="34" charset="0"/>
              <a:cs typeface="Arial" pitchFamily="34" charset="0"/>
            </a:rPr>
          </a:br>
          <a:r>
            <a:rPr lang="en-US" sz="1900" kern="1200" baseline="0" dirty="0">
              <a:latin typeface="Arial" pitchFamily="34" charset="0"/>
              <a:cs typeface="Arial" pitchFamily="34" charset="0"/>
            </a:rPr>
            <a:t>32 − </a:t>
          </a:r>
          <a:r>
            <a:rPr lang="en-US" sz="1900" i="1" kern="1200" baseline="0" dirty="0">
              <a:latin typeface="Arial" pitchFamily="34" charset="0"/>
              <a:cs typeface="Arial" pitchFamily="34" charset="0"/>
            </a:rPr>
            <a:t>n</a:t>
          </a:r>
          <a:r>
            <a:rPr lang="en-US" sz="1900" kern="1200" baseline="0" dirty="0">
              <a:latin typeface="Arial" pitchFamily="34" charset="0"/>
              <a:cs typeface="Arial" pitchFamily="34" charset="0"/>
            </a:rPr>
            <a:t> bits to 0s.</a:t>
          </a:r>
          <a:endParaRPr lang="en-US" sz="1900" kern="1200" dirty="0">
            <a:latin typeface="Arial" pitchFamily="34" charset="0"/>
            <a:cs typeface="Arial" pitchFamily="34" charset="0"/>
          </a:endParaRPr>
        </a:p>
      </dsp:txBody>
      <dsp:txXfrm>
        <a:off x="2502309" y="2360448"/>
        <a:ext cx="1980227" cy="26769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89325-51EB-4FC2-AC9E-9D0F0C16DFB6}">
      <dsp:nvSpPr>
        <dsp:cNvPr id="0" name=""/>
        <dsp:cNvSpPr/>
      </dsp:nvSpPr>
      <dsp:spPr>
        <a:xfrm rot="16200000">
          <a:off x="-1167663" y="1170474"/>
          <a:ext cx="5099050" cy="2758101"/>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first address in a block is </a:t>
          </a:r>
          <a:br>
            <a:rPr lang="en-US" sz="2000" kern="1200" baseline="0" dirty="0"/>
          </a:br>
          <a:r>
            <a:rPr lang="en-US" sz="2000" kern="1200" baseline="0" dirty="0"/>
            <a:t>normally not assigned to any device </a:t>
          </a:r>
          <a:br>
            <a:rPr lang="en-US" sz="2000" kern="1200" baseline="0" dirty="0"/>
          </a:br>
          <a:endParaRPr lang="en-US" sz="2000" kern="1200" dirty="0"/>
        </a:p>
      </dsp:txBody>
      <dsp:txXfrm rot="5400000">
        <a:off x="2811" y="1019810"/>
        <a:ext cx="2758101" cy="3059430"/>
      </dsp:txXfrm>
    </dsp:sp>
    <dsp:sp modelId="{89451A62-F46B-4001-8CCA-C12D70A6CFE7}">
      <dsp:nvSpPr>
        <dsp:cNvPr id="0" name=""/>
        <dsp:cNvSpPr/>
      </dsp:nvSpPr>
      <dsp:spPr>
        <a:xfrm rot="16200000">
          <a:off x="1797295" y="1170474"/>
          <a:ext cx="5099050" cy="2758101"/>
        </a:xfrm>
        <a:prstGeom prst="flowChartManualOperation">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baseline="0" dirty="0"/>
            <a:t>First Address is used as the network address that represents the organization </a:t>
          </a:r>
          <a:br>
            <a:rPr lang="en-US" sz="2000" kern="1200" baseline="0" dirty="0"/>
          </a:br>
          <a:r>
            <a:rPr lang="en-US" sz="2000" kern="1200" baseline="0" dirty="0"/>
            <a:t>to the rest of the world.</a:t>
          </a:r>
          <a:endParaRPr lang="en-US" sz="2000" kern="1200" dirty="0"/>
        </a:p>
      </dsp:txBody>
      <dsp:txXfrm rot="5400000">
        <a:off x="2967769" y="1019810"/>
        <a:ext cx="2758101" cy="3059430"/>
      </dsp:txXfrm>
    </dsp:sp>
    <dsp:sp modelId="{487F9B88-0F6D-48C6-840D-DF2EF0B6E7B9}">
      <dsp:nvSpPr>
        <dsp:cNvPr id="0" name=""/>
        <dsp:cNvSpPr/>
      </dsp:nvSpPr>
      <dsp:spPr>
        <a:xfrm rot="16200000">
          <a:off x="4762254" y="1170474"/>
          <a:ext cx="5099050" cy="2758101"/>
        </a:xfrm>
        <a:prstGeom prst="flowChartManualOperation">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t>The Last address is used as a broadcast Address of the network</a:t>
          </a:r>
        </a:p>
      </dsp:txBody>
      <dsp:txXfrm rot="5400000">
        <a:off x="5932728" y="1019810"/>
        <a:ext cx="2758101" cy="3059430"/>
      </dsp:txXfrm>
    </dsp:sp>
    <dsp:sp modelId="{4F088E22-45A2-4E9C-A6CD-A591C6BDCA8F}">
      <dsp:nvSpPr>
        <dsp:cNvPr id="0" name=""/>
        <dsp:cNvSpPr/>
      </dsp:nvSpPr>
      <dsp:spPr>
        <a:xfrm rot="16200000">
          <a:off x="7727213" y="1170474"/>
          <a:ext cx="5099050" cy="2758101"/>
        </a:xfrm>
        <a:prstGeom prst="flowChartManualOperation">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baseline="0" dirty="0"/>
            <a:t>Each address in the block can be considered as a two-level </a:t>
          </a:r>
          <a:br>
            <a:rPr lang="en-US" sz="2000" kern="1200" baseline="0" dirty="0"/>
          </a:br>
          <a:r>
            <a:rPr lang="en-US" sz="2000" kern="1200" baseline="0" dirty="0"/>
            <a:t>hierarchical structure: </a:t>
          </a:r>
          <a:br>
            <a:rPr lang="en-US" sz="2000" kern="1200" baseline="0" dirty="0"/>
          </a:br>
          <a:r>
            <a:rPr lang="en-US" sz="2000" kern="1200" baseline="0" dirty="0"/>
            <a:t>the leftmost </a:t>
          </a:r>
          <a:r>
            <a:rPr lang="en-US" sz="2000" i="1" kern="1200" baseline="0" dirty="0"/>
            <a:t>n</a:t>
          </a:r>
          <a:r>
            <a:rPr lang="en-US" sz="2000" kern="1200" baseline="0" dirty="0"/>
            <a:t> bits (prefix) define </a:t>
          </a:r>
          <a:br>
            <a:rPr lang="en-US" sz="2000" kern="1200" baseline="0" dirty="0"/>
          </a:br>
          <a:r>
            <a:rPr lang="en-US" sz="2000" kern="1200" baseline="0" dirty="0"/>
            <a:t>the network;</a:t>
          </a:r>
        </a:p>
        <a:p>
          <a:pPr marL="0" lvl="0" indent="0" algn="ctr" defTabSz="889000">
            <a:lnSpc>
              <a:spcPct val="90000"/>
            </a:lnSpc>
            <a:spcBef>
              <a:spcPct val="0"/>
            </a:spcBef>
            <a:spcAft>
              <a:spcPct val="35000"/>
            </a:spcAft>
            <a:buNone/>
          </a:pPr>
          <a:r>
            <a:rPr lang="en-US" sz="2000" kern="1200" baseline="0" dirty="0"/>
            <a:t>the rightmost 32 − n bits define </a:t>
          </a:r>
          <a:br>
            <a:rPr lang="en-US" sz="2000" kern="1200" baseline="0" dirty="0"/>
          </a:br>
          <a:r>
            <a:rPr lang="en-US" sz="2000" kern="1200" baseline="0" dirty="0"/>
            <a:t>the host.</a:t>
          </a:r>
          <a:endParaRPr lang="en-US" sz="2000" kern="1200" dirty="0"/>
        </a:p>
      </dsp:txBody>
      <dsp:txXfrm rot="5400000">
        <a:off x="8897687" y="1019810"/>
        <a:ext cx="2758101" cy="30594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81A76-CA5D-4C49-942E-4821F9FA699C}">
      <dsp:nvSpPr>
        <dsp:cNvPr id="0" name=""/>
        <dsp:cNvSpPr/>
      </dsp:nvSpPr>
      <dsp:spPr>
        <a:xfrm>
          <a:off x="0" y="771750"/>
          <a:ext cx="11658597" cy="8154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GB" sz="3400" kern="1200"/>
            <a:t>Supernetting is the opposite of subnetting</a:t>
          </a:r>
          <a:endParaRPr lang="en-US" sz="3400" kern="1200"/>
        </a:p>
      </dsp:txBody>
      <dsp:txXfrm>
        <a:off x="39809" y="811559"/>
        <a:ext cx="11578979" cy="735872"/>
      </dsp:txXfrm>
    </dsp:sp>
    <dsp:sp modelId="{A2508D48-CFF6-4DE4-9937-C618E084F92B}">
      <dsp:nvSpPr>
        <dsp:cNvPr id="0" name=""/>
        <dsp:cNvSpPr/>
      </dsp:nvSpPr>
      <dsp:spPr>
        <a:xfrm>
          <a:off x="0" y="1685161"/>
          <a:ext cx="11658597" cy="815490"/>
        </a:xfrm>
        <a:prstGeom prst="round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GB" sz="3400" kern="1200"/>
            <a:t>In subnetting you borrow bits from the host part</a:t>
          </a:r>
          <a:endParaRPr lang="en-US" sz="3400" kern="1200"/>
        </a:p>
      </dsp:txBody>
      <dsp:txXfrm>
        <a:off x="39809" y="1724970"/>
        <a:ext cx="11578979" cy="735872"/>
      </dsp:txXfrm>
    </dsp:sp>
    <dsp:sp modelId="{E51AD68E-1E47-4AAA-B85A-B8108C70225E}">
      <dsp:nvSpPr>
        <dsp:cNvPr id="0" name=""/>
        <dsp:cNvSpPr/>
      </dsp:nvSpPr>
      <dsp:spPr>
        <a:xfrm>
          <a:off x="0" y="2598571"/>
          <a:ext cx="11658597" cy="815490"/>
        </a:xfrm>
        <a:prstGeom prst="round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GB" sz="3400" kern="1200"/>
            <a:t>Supernetting is done by borrowing bits from the network side.</a:t>
          </a:r>
          <a:endParaRPr lang="en-US" sz="3400" kern="1200"/>
        </a:p>
      </dsp:txBody>
      <dsp:txXfrm>
        <a:off x="39809" y="2638380"/>
        <a:ext cx="11578979" cy="735872"/>
      </dsp:txXfrm>
    </dsp:sp>
    <dsp:sp modelId="{F9AA148C-1F09-4A64-BB02-7E2BDF44F2DC}">
      <dsp:nvSpPr>
        <dsp:cNvPr id="0" name=""/>
        <dsp:cNvSpPr/>
      </dsp:nvSpPr>
      <dsp:spPr>
        <a:xfrm>
          <a:off x="0" y="3511981"/>
          <a:ext cx="11658597" cy="81549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GB" sz="3400" kern="1200"/>
            <a:t>And combine a group of networks into one large supernetwork.</a:t>
          </a:r>
          <a:endParaRPr lang="en-US" sz="3400" kern="1200"/>
        </a:p>
      </dsp:txBody>
      <dsp:txXfrm>
        <a:off x="39809" y="3551790"/>
        <a:ext cx="11578979" cy="735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80C81-36D7-495E-91A2-88324835BA2B}">
      <dsp:nvSpPr>
        <dsp:cNvPr id="0" name=""/>
        <dsp:cNvSpPr/>
      </dsp:nvSpPr>
      <dsp:spPr>
        <a:xfrm>
          <a:off x="0" y="0"/>
          <a:ext cx="11658600" cy="0"/>
        </a:xfrm>
        <a:prstGeom prst="line">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908CC9-7ADA-435C-8C8E-0CE4041D3470}">
      <dsp:nvSpPr>
        <dsp:cNvPr id="0" name=""/>
        <dsp:cNvSpPr/>
      </dsp:nvSpPr>
      <dsp:spPr>
        <a:xfrm>
          <a:off x="0" y="0"/>
          <a:ext cx="1431932" cy="5099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Rules</a:t>
          </a:r>
        </a:p>
      </dsp:txBody>
      <dsp:txXfrm>
        <a:off x="0" y="0"/>
        <a:ext cx="1431932" cy="5099050"/>
      </dsp:txXfrm>
    </dsp:sp>
    <dsp:sp modelId="{CD789AD5-A917-4F0D-A754-F61A829C4E21}">
      <dsp:nvSpPr>
        <dsp:cNvPr id="0" name=""/>
        <dsp:cNvSpPr/>
      </dsp:nvSpPr>
      <dsp:spPr>
        <a:xfrm>
          <a:off x="1606811" y="79672"/>
          <a:ext cx="9152001" cy="159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Times" charset="0"/>
            </a:rPr>
            <a:t>The number of blocks must be a power of 2 (1, 2, 4, 8, 16, . . .).</a:t>
          </a:r>
          <a:endParaRPr lang="en-US" sz="2400" kern="1200" dirty="0"/>
        </a:p>
      </dsp:txBody>
      <dsp:txXfrm>
        <a:off x="1606811" y="79672"/>
        <a:ext cx="9152001" cy="1593453"/>
      </dsp:txXfrm>
    </dsp:sp>
    <dsp:sp modelId="{D74DFB8F-A2AA-434B-A6C3-DAD5E4EF27FD}">
      <dsp:nvSpPr>
        <dsp:cNvPr id="0" name=""/>
        <dsp:cNvSpPr/>
      </dsp:nvSpPr>
      <dsp:spPr>
        <a:xfrm>
          <a:off x="1431932" y="1673125"/>
          <a:ext cx="93268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A18FE4-94A8-4866-8D76-AF39DEA021E3}">
      <dsp:nvSpPr>
        <dsp:cNvPr id="0" name=""/>
        <dsp:cNvSpPr/>
      </dsp:nvSpPr>
      <dsp:spPr>
        <a:xfrm>
          <a:off x="1606811" y="1752798"/>
          <a:ext cx="9152001" cy="159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latin typeface="Times" charset="0"/>
            </a:rPr>
            <a:t>The blocks must be contiguous in the address space (no gaps between the blocks).</a:t>
          </a:r>
          <a:endParaRPr lang="en-US" sz="2700" kern="1200" dirty="0">
            <a:latin typeface="Times" charset="0"/>
          </a:endParaRPr>
        </a:p>
      </dsp:txBody>
      <dsp:txXfrm>
        <a:off x="1606811" y="1752798"/>
        <a:ext cx="9152001" cy="1593453"/>
      </dsp:txXfrm>
    </dsp:sp>
    <dsp:sp modelId="{45E01D28-1982-4349-8D0F-7A7F138DC5EA}">
      <dsp:nvSpPr>
        <dsp:cNvPr id="0" name=""/>
        <dsp:cNvSpPr/>
      </dsp:nvSpPr>
      <dsp:spPr>
        <a:xfrm>
          <a:off x="1431932" y="3346251"/>
          <a:ext cx="93268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214E2A-62F7-4F04-9260-4073BC1C7A7E}">
      <dsp:nvSpPr>
        <dsp:cNvPr id="0" name=""/>
        <dsp:cNvSpPr/>
      </dsp:nvSpPr>
      <dsp:spPr>
        <a:xfrm>
          <a:off x="1606811" y="3425924"/>
          <a:ext cx="9152001" cy="159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latin typeface="Times" charset="0"/>
            </a:rPr>
            <a:t>The third byte of the first address in the superblock must be evenly divisible by the number of blocks. In other words, if the number of blocks is </a:t>
          </a:r>
          <a:r>
            <a:rPr lang="en-US" sz="2700" i="1" kern="1200" dirty="0">
              <a:latin typeface="Times" charset="0"/>
            </a:rPr>
            <a:t>N</a:t>
          </a:r>
          <a:r>
            <a:rPr lang="en-US" sz="2700" kern="1200" dirty="0">
              <a:latin typeface="Times" charset="0"/>
            </a:rPr>
            <a:t>, the third byte must be divisible by </a:t>
          </a:r>
          <a:r>
            <a:rPr lang="en-US" sz="2700" i="1" kern="1200" dirty="0">
              <a:latin typeface="Times" charset="0"/>
            </a:rPr>
            <a:t>N</a:t>
          </a:r>
          <a:r>
            <a:rPr lang="en-US" sz="2700" kern="1200" dirty="0">
              <a:latin typeface="Times" charset="0"/>
            </a:rPr>
            <a:t>. </a:t>
          </a:r>
          <a:endParaRPr lang="en-US" sz="2700" kern="1200" dirty="0"/>
        </a:p>
      </dsp:txBody>
      <dsp:txXfrm>
        <a:off x="1606811" y="3425924"/>
        <a:ext cx="9152001" cy="1593453"/>
      </dsp:txXfrm>
    </dsp:sp>
    <dsp:sp modelId="{BB5FB299-44BF-4393-9A8B-7B60662B0E69}">
      <dsp:nvSpPr>
        <dsp:cNvPr id="0" name=""/>
        <dsp:cNvSpPr/>
      </dsp:nvSpPr>
      <dsp:spPr>
        <a:xfrm>
          <a:off x="1431932" y="5019377"/>
          <a:ext cx="93268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BDCBE1-8479-47B4-BFD5-5B4CEE558A18}" type="datetimeFigureOut">
              <a:rPr lang="en-SG" smtClean="0"/>
              <a:t>15/9/2022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716B2-2F28-4178-9472-AF2D7EE939AD}" type="slidenum">
              <a:rPr lang="en-SG" smtClean="0"/>
              <a:t>‹#›</a:t>
            </a:fld>
            <a:endParaRPr lang="en-SG"/>
          </a:p>
        </p:txBody>
      </p:sp>
    </p:spTree>
    <p:extLst>
      <p:ext uri="{BB962C8B-B14F-4D97-AF65-F5344CB8AC3E}">
        <p14:creationId xmlns:p14="http://schemas.microsoft.com/office/powerpoint/2010/main" val="671240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7.2.1.1</a:t>
            </a:r>
            <a:r>
              <a:rPr lang="en-US" baseline="0" dirty="0"/>
              <a:t> </a:t>
            </a:r>
            <a:r>
              <a:rPr lang="en-US" sz="1200" b="0" i="0" kern="1200" dirty="0">
                <a:solidFill>
                  <a:schemeClr val="tx1"/>
                </a:solidFill>
                <a:effectLst/>
                <a:latin typeface="+mn-lt"/>
                <a:ea typeface="+mn-ea"/>
                <a:cs typeface="+mn-cs"/>
              </a:rPr>
              <a:t>The Need for IPv6</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55</a:t>
            </a:fld>
            <a:endParaRPr lang="en-US" dirty="0"/>
          </a:p>
        </p:txBody>
      </p:sp>
    </p:spTree>
    <p:extLst>
      <p:ext uri="{BB962C8B-B14F-4D97-AF65-F5344CB8AC3E}">
        <p14:creationId xmlns:p14="http://schemas.microsoft.com/office/powerpoint/2010/main" val="3741804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7.2.3.2 </a:t>
            </a:r>
            <a:r>
              <a:rPr lang="en-US" sz="1200" b="0" i="0" kern="1200" dirty="0">
                <a:solidFill>
                  <a:schemeClr val="tx1"/>
                </a:solidFill>
                <a:effectLst/>
                <a:latin typeface="+mn-lt"/>
                <a:ea typeface="+mn-ea"/>
                <a:cs typeface="+mn-cs"/>
              </a:rPr>
              <a:t>IPv6 Prefix Length</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64</a:t>
            </a:fld>
            <a:endParaRPr lang="en-US" dirty="0"/>
          </a:p>
        </p:txBody>
      </p:sp>
    </p:spTree>
    <p:extLst>
      <p:ext uri="{BB962C8B-B14F-4D97-AF65-F5344CB8AC3E}">
        <p14:creationId xmlns:p14="http://schemas.microsoft.com/office/powerpoint/2010/main" val="330466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7.2.3.3 </a:t>
            </a:r>
            <a:r>
              <a:rPr lang="en-US" sz="1200" b="0" i="0" kern="1200" dirty="0">
                <a:solidFill>
                  <a:schemeClr val="tx1"/>
                </a:solidFill>
                <a:effectLst/>
                <a:latin typeface="+mn-lt"/>
                <a:ea typeface="+mn-ea"/>
                <a:cs typeface="+mn-cs"/>
              </a:rPr>
              <a:t>IPv6 Unicast Addresses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65</a:t>
            </a:fld>
            <a:endParaRPr lang="en-US" dirty="0"/>
          </a:p>
        </p:txBody>
      </p:sp>
    </p:spTree>
    <p:extLst>
      <p:ext uri="{BB962C8B-B14F-4D97-AF65-F5344CB8AC3E}">
        <p14:creationId xmlns:p14="http://schemas.microsoft.com/office/powerpoint/2010/main" val="1753277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7.2.3.4 </a:t>
            </a:r>
            <a:r>
              <a:rPr lang="en-US" sz="1200" b="0" i="0" kern="1200" dirty="0">
                <a:solidFill>
                  <a:schemeClr val="tx1"/>
                </a:solidFill>
                <a:effectLst/>
                <a:latin typeface="+mn-lt"/>
                <a:ea typeface="+mn-ea"/>
                <a:cs typeface="+mn-cs"/>
              </a:rPr>
              <a:t>IPv6 Link-Local Unicast Addresses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67</a:t>
            </a:fld>
            <a:endParaRPr lang="en-US" dirty="0"/>
          </a:p>
        </p:txBody>
      </p:sp>
    </p:spTree>
    <p:extLst>
      <p:ext uri="{BB962C8B-B14F-4D97-AF65-F5344CB8AC3E}">
        <p14:creationId xmlns:p14="http://schemas.microsoft.com/office/powerpoint/2010/main" val="523018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7.2.5.1 </a:t>
            </a:r>
            <a:r>
              <a:rPr lang="en-US" sz="1200" b="0" i="0" kern="1200" dirty="0">
                <a:solidFill>
                  <a:schemeClr val="tx1"/>
                </a:solidFill>
                <a:effectLst/>
                <a:latin typeface="+mn-lt"/>
                <a:ea typeface="+mn-ea"/>
                <a:cs typeface="+mn-cs"/>
              </a:rPr>
              <a:t>Assigned IPv6 Multicast Addresses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68</a:t>
            </a:fld>
            <a:endParaRPr lang="en-US" dirty="0"/>
          </a:p>
        </p:txBody>
      </p:sp>
    </p:spTree>
    <p:extLst>
      <p:ext uri="{BB962C8B-B14F-4D97-AF65-F5344CB8AC3E}">
        <p14:creationId xmlns:p14="http://schemas.microsoft.com/office/powerpoint/2010/main" val="1910324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7.2.5.2 </a:t>
            </a:r>
            <a:r>
              <a:rPr lang="en-US" sz="1200" b="0" i="0" kern="1200" dirty="0">
                <a:solidFill>
                  <a:schemeClr val="tx1"/>
                </a:solidFill>
                <a:effectLst/>
                <a:latin typeface="+mn-lt"/>
                <a:ea typeface="+mn-ea"/>
                <a:cs typeface="+mn-cs"/>
              </a:rPr>
              <a:t>Solicited-Node IPv6 Multicast Addresses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7.2.5.3 Lab – Identifying IPv6 Addresses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7.2.5.4 Lab – Configuring IPv6 Addresses on Network Devices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69</a:t>
            </a:fld>
            <a:endParaRPr lang="en-US" dirty="0"/>
          </a:p>
        </p:txBody>
      </p:sp>
    </p:spTree>
    <p:extLst>
      <p:ext uri="{BB962C8B-B14F-4D97-AF65-F5344CB8AC3E}">
        <p14:creationId xmlns:p14="http://schemas.microsoft.com/office/powerpoint/2010/main" val="88918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7.2.1.2</a:t>
            </a:r>
            <a:r>
              <a:rPr lang="en-US" baseline="0" dirty="0"/>
              <a:t> </a:t>
            </a:r>
            <a:r>
              <a:rPr lang="en-US" sz="1200" b="0" i="0" kern="1200" dirty="0">
                <a:solidFill>
                  <a:schemeClr val="tx1"/>
                </a:solidFill>
                <a:effectLst/>
                <a:latin typeface="+mn-lt"/>
                <a:ea typeface="+mn-ea"/>
                <a:cs typeface="+mn-cs"/>
              </a:rPr>
              <a:t>IPv4 and IPv6 Coexistence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56</a:t>
            </a:fld>
            <a:endParaRPr lang="en-US" dirty="0"/>
          </a:p>
        </p:txBody>
      </p:sp>
    </p:spTree>
    <p:extLst>
      <p:ext uri="{BB962C8B-B14F-4D97-AF65-F5344CB8AC3E}">
        <p14:creationId xmlns:p14="http://schemas.microsoft.com/office/powerpoint/2010/main" val="156850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7.2.2.1 </a:t>
            </a:r>
            <a:r>
              <a:rPr lang="en-US" sz="1200" b="0" i="0" kern="1200" dirty="0">
                <a:solidFill>
                  <a:schemeClr val="tx1"/>
                </a:solidFill>
                <a:effectLst/>
                <a:latin typeface="+mn-lt"/>
                <a:ea typeface="+mn-ea"/>
                <a:cs typeface="+mn-cs"/>
              </a:rPr>
              <a:t>IPv6 Address Representation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57</a:t>
            </a:fld>
            <a:endParaRPr lang="en-US" dirty="0"/>
          </a:p>
        </p:txBody>
      </p:sp>
    </p:spTree>
    <p:extLst>
      <p:ext uri="{BB962C8B-B14F-4D97-AF65-F5344CB8AC3E}">
        <p14:creationId xmlns:p14="http://schemas.microsoft.com/office/powerpoint/2010/main" val="1587046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7.2.2.1 </a:t>
            </a:r>
            <a:r>
              <a:rPr lang="en-US" sz="1200" b="0" i="0" kern="1200" dirty="0">
                <a:solidFill>
                  <a:schemeClr val="tx1"/>
                </a:solidFill>
                <a:effectLst/>
                <a:latin typeface="+mn-lt"/>
                <a:ea typeface="+mn-ea"/>
                <a:cs typeface="+mn-cs"/>
              </a:rPr>
              <a:t>IPv6 Address Representation (Cont.)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58</a:t>
            </a:fld>
            <a:endParaRPr lang="en-US" dirty="0"/>
          </a:p>
        </p:txBody>
      </p:sp>
    </p:spTree>
    <p:extLst>
      <p:ext uri="{BB962C8B-B14F-4D97-AF65-F5344CB8AC3E}">
        <p14:creationId xmlns:p14="http://schemas.microsoft.com/office/powerpoint/2010/main" val="138123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7.2.2.1 </a:t>
            </a:r>
            <a:r>
              <a:rPr lang="en-US" sz="1200" b="0" i="0" kern="1200" dirty="0">
                <a:solidFill>
                  <a:schemeClr val="tx1"/>
                </a:solidFill>
                <a:effectLst/>
                <a:latin typeface="+mn-lt"/>
                <a:ea typeface="+mn-ea"/>
                <a:cs typeface="+mn-cs"/>
              </a:rPr>
              <a:t>IPv6 Address Representation (Cont.)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59</a:t>
            </a:fld>
            <a:endParaRPr lang="en-US" dirty="0"/>
          </a:p>
        </p:txBody>
      </p:sp>
    </p:spTree>
    <p:extLst>
      <p:ext uri="{BB962C8B-B14F-4D97-AF65-F5344CB8AC3E}">
        <p14:creationId xmlns:p14="http://schemas.microsoft.com/office/powerpoint/2010/main" val="387586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7.2.2.2 </a:t>
            </a:r>
            <a:r>
              <a:rPr lang="en-US" sz="1200" b="0" i="0" kern="1200" dirty="0">
                <a:solidFill>
                  <a:schemeClr val="tx1"/>
                </a:solidFill>
                <a:effectLst/>
                <a:latin typeface="+mn-lt"/>
                <a:ea typeface="+mn-ea"/>
                <a:cs typeface="+mn-cs"/>
              </a:rPr>
              <a:t>Rule 1 – Omit Leading 0’s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60</a:t>
            </a:fld>
            <a:endParaRPr lang="en-US" dirty="0"/>
          </a:p>
        </p:txBody>
      </p:sp>
    </p:spTree>
    <p:extLst>
      <p:ext uri="{BB962C8B-B14F-4D97-AF65-F5344CB8AC3E}">
        <p14:creationId xmlns:p14="http://schemas.microsoft.com/office/powerpoint/2010/main" val="754183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7.2.2.3 </a:t>
            </a:r>
            <a:r>
              <a:rPr lang="en-US" sz="1200" b="0" i="0" kern="1200" dirty="0">
                <a:solidFill>
                  <a:schemeClr val="tx1"/>
                </a:solidFill>
                <a:effectLst/>
                <a:latin typeface="+mn-lt"/>
                <a:ea typeface="+mn-ea"/>
                <a:cs typeface="+mn-cs"/>
              </a:rPr>
              <a:t>Rule 2 – Omit All 0 Segments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61</a:t>
            </a:fld>
            <a:endParaRPr lang="en-US" dirty="0"/>
          </a:p>
        </p:txBody>
      </p:sp>
    </p:spTree>
    <p:extLst>
      <p:ext uri="{BB962C8B-B14F-4D97-AF65-F5344CB8AC3E}">
        <p14:creationId xmlns:p14="http://schemas.microsoft.com/office/powerpoint/2010/main" val="366332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7.2.2.3 </a:t>
            </a:r>
            <a:r>
              <a:rPr lang="en-US" sz="1200" b="0" i="0" kern="1200" dirty="0">
                <a:solidFill>
                  <a:schemeClr val="tx1"/>
                </a:solidFill>
                <a:effectLst/>
                <a:latin typeface="+mn-lt"/>
                <a:ea typeface="+mn-ea"/>
                <a:cs typeface="+mn-cs"/>
              </a:rPr>
              <a:t>Rule 2 – Omit All 0 Segments (Cont.)</a:t>
            </a:r>
          </a:p>
          <a:p>
            <a:r>
              <a:rPr lang="en-US" sz="1200" b="0" i="0" kern="1200" dirty="0">
                <a:solidFill>
                  <a:schemeClr val="tx1"/>
                </a:solidFill>
                <a:effectLst/>
                <a:latin typeface="+mn-lt"/>
                <a:ea typeface="+mn-ea"/>
                <a:cs typeface="+mn-cs"/>
              </a:rPr>
              <a:t>7.2.2.4 Activity – Practicing</a:t>
            </a:r>
            <a:r>
              <a:rPr lang="en-US" sz="1200" b="0" i="0" kern="1200" baseline="0" dirty="0">
                <a:solidFill>
                  <a:schemeClr val="tx1"/>
                </a:solidFill>
                <a:effectLst/>
                <a:latin typeface="+mn-lt"/>
                <a:ea typeface="+mn-ea"/>
                <a:cs typeface="+mn-cs"/>
              </a:rPr>
              <a:t> IPv6 Address Representations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62</a:t>
            </a:fld>
            <a:endParaRPr lang="en-US" dirty="0"/>
          </a:p>
        </p:txBody>
      </p:sp>
    </p:spTree>
    <p:extLst>
      <p:ext uri="{BB962C8B-B14F-4D97-AF65-F5344CB8AC3E}">
        <p14:creationId xmlns:p14="http://schemas.microsoft.com/office/powerpoint/2010/main" val="723465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7.2.3.1 </a:t>
            </a:r>
            <a:r>
              <a:rPr lang="en-US" sz="1200" b="0" i="0" kern="1200" dirty="0">
                <a:solidFill>
                  <a:schemeClr val="tx1"/>
                </a:solidFill>
                <a:effectLst/>
                <a:latin typeface="+mn-lt"/>
                <a:ea typeface="+mn-ea"/>
                <a:cs typeface="+mn-cs"/>
              </a:rPr>
              <a:t>IPv6 Address Types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63</a:t>
            </a:fld>
            <a:endParaRPr lang="en-US" dirty="0"/>
          </a:p>
        </p:txBody>
      </p:sp>
    </p:spTree>
    <p:extLst>
      <p:ext uri="{BB962C8B-B14F-4D97-AF65-F5344CB8AC3E}">
        <p14:creationId xmlns:p14="http://schemas.microsoft.com/office/powerpoint/2010/main" val="2933124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3723505"/>
            <a:ext cx="9144000" cy="486033"/>
          </a:xfrm>
          <a:ln>
            <a:noFill/>
          </a:ln>
        </p:spPr>
        <p:txBody>
          <a:bodyPr anchor="b">
            <a:noAutofit/>
          </a:bodyPr>
          <a:lstStyle>
            <a:lvl1pPr algn="ctr">
              <a:defRPr sz="3200">
                <a:solidFill>
                  <a:schemeClr val="bg1">
                    <a:lumMod val="95000"/>
                  </a:schemeClr>
                </a:solidFill>
              </a:defRPr>
            </a:lvl1pPr>
          </a:lstStyle>
          <a:p>
            <a:r>
              <a:rPr lang="en-US" dirty="0"/>
              <a:t>Click to edit Master title style</a:t>
            </a:r>
            <a:endParaRPr lang="en-SG" dirty="0"/>
          </a:p>
        </p:txBody>
      </p:sp>
      <p:sp>
        <p:nvSpPr>
          <p:cNvPr id="3" name="Subtitle 2"/>
          <p:cNvSpPr>
            <a:spLocks noGrp="1"/>
          </p:cNvSpPr>
          <p:nvPr>
            <p:ph type="subTitle" idx="1"/>
          </p:nvPr>
        </p:nvSpPr>
        <p:spPr>
          <a:xfrm>
            <a:off x="9152238" y="4580237"/>
            <a:ext cx="2619632" cy="733167"/>
          </a:xfrm>
          <a:ln>
            <a:noFill/>
          </a:ln>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endParaRPr lang="en-SG" dirty="0"/>
          </a:p>
        </p:txBody>
      </p:sp>
    </p:spTree>
    <p:extLst>
      <p:ext uri="{BB962C8B-B14F-4D97-AF65-F5344CB8AC3E}">
        <p14:creationId xmlns:p14="http://schemas.microsoft.com/office/powerpoint/2010/main" val="3519752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SG"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6" name="Slide Number Placeholder 5"/>
          <p:cNvSpPr>
            <a:spLocks noGrp="1"/>
          </p:cNvSpPr>
          <p:nvPr>
            <p:ph type="sldNum" sz="quarter" idx="12"/>
          </p:nvPr>
        </p:nvSpPr>
        <p:spPr/>
        <p:txBody>
          <a:bodyPr/>
          <a:lstStyle/>
          <a:p>
            <a:fld id="{56693B4B-36E0-40EA-BD24-5FA98D4B3C74}" type="slidenum">
              <a:rPr lang="en-SG" smtClean="0"/>
              <a:pPr/>
              <a:t>‹#›</a:t>
            </a:fld>
            <a:endParaRPr lang="en-SG" dirty="0"/>
          </a:p>
        </p:txBody>
      </p:sp>
    </p:spTree>
    <p:extLst>
      <p:ext uri="{BB962C8B-B14F-4D97-AF65-F5344CB8AC3E}">
        <p14:creationId xmlns:p14="http://schemas.microsoft.com/office/powerpoint/2010/main" val="4024681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313039" y="1482810"/>
            <a:ext cx="5706761" cy="50003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482811"/>
            <a:ext cx="5624384" cy="500036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7" name="Slide Number Placeholder 6"/>
          <p:cNvSpPr>
            <a:spLocks noGrp="1"/>
          </p:cNvSpPr>
          <p:nvPr>
            <p:ph type="sldNum" sz="quarter" idx="12"/>
          </p:nvPr>
        </p:nvSpPr>
        <p:spPr/>
        <p:txBody>
          <a:bodyPr/>
          <a:lstStyle>
            <a:lvl1pPr>
              <a:defRPr sz="1050"/>
            </a:lvl1pPr>
          </a:lstStyle>
          <a:p>
            <a:fld id="{BBBB3DD2-B253-4AF0-BEAD-B52B71FB73BD}" type="slidenum">
              <a:rPr lang="en-SG" smtClean="0"/>
              <a:pPr/>
              <a:t>‹#›</a:t>
            </a:fld>
            <a:endParaRPr lang="en-SG" dirty="0"/>
          </a:p>
        </p:txBody>
      </p:sp>
    </p:spTree>
    <p:extLst>
      <p:ext uri="{BB962C8B-B14F-4D97-AF65-F5344CB8AC3E}">
        <p14:creationId xmlns:p14="http://schemas.microsoft.com/office/powerpoint/2010/main" val="570610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8324" y="365126"/>
            <a:ext cx="10635048" cy="939500"/>
          </a:xfrm>
        </p:spPr>
        <p:txBody>
          <a:bodyPr/>
          <a:lstStyle/>
          <a:p>
            <a:r>
              <a:rPr lang="en-US"/>
              <a:t>Click to edit Master title style</a:t>
            </a:r>
            <a:endParaRPr lang="en-SG"/>
          </a:p>
        </p:txBody>
      </p:sp>
      <p:sp>
        <p:nvSpPr>
          <p:cNvPr id="3" name="Text Placeholder 2"/>
          <p:cNvSpPr>
            <a:spLocks noGrp="1"/>
          </p:cNvSpPr>
          <p:nvPr>
            <p:ph type="body" idx="1"/>
          </p:nvPr>
        </p:nvSpPr>
        <p:spPr>
          <a:xfrm>
            <a:off x="288324" y="1392195"/>
            <a:ext cx="5709251" cy="111288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88324" y="2505074"/>
            <a:ext cx="5709251" cy="40110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095999" y="1392195"/>
            <a:ext cx="5750011" cy="111288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95999" y="2505075"/>
            <a:ext cx="5750011" cy="401105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9" name="Slide Number Placeholder 8"/>
          <p:cNvSpPr>
            <a:spLocks noGrp="1"/>
          </p:cNvSpPr>
          <p:nvPr>
            <p:ph type="sldNum" sz="quarter" idx="12"/>
          </p:nvPr>
        </p:nvSpPr>
        <p:spPr/>
        <p:txBody>
          <a:bodyPr/>
          <a:lstStyle/>
          <a:p>
            <a:fld id="{0D46494F-E7D3-4A45-AA75-14BD4DB91D3E}" type="slidenum">
              <a:rPr lang="en-SG" smtClean="0"/>
              <a:pPr/>
              <a:t>‹#›</a:t>
            </a:fld>
            <a:endParaRPr lang="en-SG" dirty="0"/>
          </a:p>
        </p:txBody>
      </p:sp>
    </p:spTree>
    <p:extLst>
      <p:ext uri="{BB962C8B-B14F-4D97-AF65-F5344CB8AC3E}">
        <p14:creationId xmlns:p14="http://schemas.microsoft.com/office/powerpoint/2010/main" val="2261761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5" name="Slide Number Placeholder 4"/>
          <p:cNvSpPr>
            <a:spLocks noGrp="1"/>
          </p:cNvSpPr>
          <p:nvPr>
            <p:ph type="sldNum" sz="quarter" idx="12"/>
          </p:nvPr>
        </p:nvSpPr>
        <p:spPr/>
        <p:txBody>
          <a:bodyPr/>
          <a:lstStyle/>
          <a:p>
            <a:fld id="{56581229-2129-465E-954C-ACF4F90BADA4}" type="slidenum">
              <a:rPr lang="en-SG" smtClean="0"/>
              <a:pPr/>
              <a:t>‹#›</a:t>
            </a:fld>
            <a:endParaRPr lang="en-SG" dirty="0"/>
          </a:p>
        </p:txBody>
      </p:sp>
    </p:spTree>
    <p:extLst>
      <p:ext uri="{BB962C8B-B14F-4D97-AF65-F5344CB8AC3E}">
        <p14:creationId xmlns:p14="http://schemas.microsoft.com/office/powerpoint/2010/main" val="4582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F2AA5D8-F942-421E-945D-AF7EE64B6EF6}" type="slidenum">
              <a:rPr lang="en-SG" smtClean="0"/>
              <a:pPr/>
              <a:t>‹#›</a:t>
            </a:fld>
            <a:endParaRPr lang="en-SG" dirty="0"/>
          </a:p>
        </p:txBody>
      </p:sp>
    </p:spTree>
    <p:extLst>
      <p:ext uri="{BB962C8B-B14F-4D97-AF65-F5344CB8AC3E}">
        <p14:creationId xmlns:p14="http://schemas.microsoft.com/office/powerpoint/2010/main" val="1435680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270" y="432215"/>
            <a:ext cx="11451815" cy="83820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304800" y="1344168"/>
            <a:ext cx="11436096"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159614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313039" y="365125"/>
            <a:ext cx="10305535" cy="862313"/>
          </a:xfrm>
          <a:prstGeom prst="rect">
            <a:avLst/>
          </a:prstGeom>
          <a:ln>
            <a:solidFill>
              <a:srgbClr val="0070C0"/>
            </a:solidFill>
          </a:ln>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313039" y="1425146"/>
            <a:ext cx="11658598" cy="5099222"/>
          </a:xfrm>
          <a:prstGeom prst="rect">
            <a:avLst/>
          </a:prstGeom>
          <a:ln>
            <a:solidFill>
              <a:srgbClr val="F99420"/>
            </a:solidFill>
          </a:ln>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6" name="Slide Number Placeholder 5"/>
          <p:cNvSpPr>
            <a:spLocks noGrp="1"/>
          </p:cNvSpPr>
          <p:nvPr>
            <p:ph type="sldNum" sz="quarter" idx="4"/>
          </p:nvPr>
        </p:nvSpPr>
        <p:spPr>
          <a:xfrm>
            <a:off x="10923372" y="6672649"/>
            <a:ext cx="1048265" cy="185351"/>
          </a:xfrm>
          <a:prstGeom prst="rect">
            <a:avLst/>
          </a:prstGeom>
        </p:spPr>
        <p:txBody>
          <a:bodyPr vert="horz" lIns="91440" tIns="45720" rIns="91440" bIns="45720" rtlCol="0" anchor="ctr"/>
          <a:lstStyle>
            <a:lvl1pPr algn="r">
              <a:defRPr sz="1100">
                <a:solidFill>
                  <a:schemeClr val="bg2">
                    <a:lumMod val="25000"/>
                  </a:schemeClr>
                </a:solidFill>
              </a:defRPr>
            </a:lvl1pPr>
          </a:lstStyle>
          <a:p>
            <a:fld id="{67223ECF-C399-47EC-A87B-6FB827350433}" type="slidenum">
              <a:rPr lang="en-SG" smtClean="0"/>
              <a:pPr/>
              <a:t>‹#›</a:t>
            </a:fld>
            <a:endParaRPr lang="en-SG" dirty="0"/>
          </a:p>
        </p:txBody>
      </p:sp>
    </p:spTree>
    <p:extLst>
      <p:ext uri="{BB962C8B-B14F-4D97-AF65-F5344CB8AC3E}">
        <p14:creationId xmlns:p14="http://schemas.microsoft.com/office/powerpoint/2010/main" val="1627824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hdr="0" ftr="0" dt="0"/>
  <p:txStyles>
    <p:titleStyle>
      <a:lvl1pPr algn="l" defTabSz="914400" rtl="0" eaLnBrk="1" latinLnBrk="0" hangingPunct="1">
        <a:lnSpc>
          <a:spcPct val="90000"/>
        </a:lnSpc>
        <a:spcBef>
          <a:spcPct val="0"/>
        </a:spcBef>
        <a:buNone/>
        <a:defRPr sz="3600" b="1" kern="1200">
          <a:solidFill>
            <a:schemeClr val="tx1">
              <a:lumMod val="50000"/>
              <a:lumOff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9.tmp"/><Relationship Id="rId4" Type="http://schemas.openxmlformats.org/officeDocument/2006/relationships/image" Target="../media/image28.tmp"/></Relationships>
</file>

<file path=ppt/slides/_rels/slide6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31.tmp"/></Relationships>
</file>

<file path=ppt/slides/_rels/slide62.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3.tm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Multicast"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Unicast" TargetMode="External"/><Relationship Id="rId2" Type="http://schemas.openxmlformats.org/officeDocument/2006/relationships/hyperlink" Target="https://en.wikipedia.org/wiki/Network_address" TargetMode="External"/><Relationship Id="rId1" Type="http://schemas.openxmlformats.org/officeDocument/2006/relationships/slideLayout" Target="../slideLayouts/slideLayout2.xml"/><Relationship Id="rId6" Type="http://schemas.openxmlformats.org/officeDocument/2006/relationships/hyperlink" Target="https://en.wikipedia.org/wiki/IPv4" TargetMode="External"/><Relationship Id="rId5" Type="http://schemas.openxmlformats.org/officeDocument/2006/relationships/hyperlink" Target="https://en.wikipedia.org/wiki/IP_address" TargetMode="External"/><Relationship Id="rId4" Type="http://schemas.openxmlformats.org/officeDocument/2006/relationships/hyperlink" Target="https://en.wikipedia.org/wiki/Classless_Inter-Domain_Routing"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SG" dirty="0"/>
              <a:t>Computer Network</a:t>
            </a:r>
          </a:p>
        </p:txBody>
      </p:sp>
      <p:sp>
        <p:nvSpPr>
          <p:cNvPr id="3" name="Subtitle 2"/>
          <p:cNvSpPr>
            <a:spLocks noGrp="1"/>
          </p:cNvSpPr>
          <p:nvPr>
            <p:ph type="subTitle" idx="1"/>
          </p:nvPr>
        </p:nvSpPr>
        <p:spPr/>
        <p:txBody>
          <a:bodyPr>
            <a:normAutofit/>
          </a:bodyPr>
          <a:lstStyle/>
          <a:p>
            <a:r>
              <a:rPr lang="en-SG" dirty="0"/>
              <a:t>IP Addressing</a:t>
            </a:r>
          </a:p>
        </p:txBody>
      </p:sp>
    </p:spTree>
    <p:extLst>
      <p:ext uri="{BB962C8B-B14F-4D97-AF65-F5344CB8AC3E}">
        <p14:creationId xmlns:p14="http://schemas.microsoft.com/office/powerpoint/2010/main" val="575257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17EC1-0139-4AB8-BC1F-1A638F0CFB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E1B20E-E89D-4E6A-B309-A6BD274A73D7}"/>
              </a:ext>
            </a:extLst>
          </p:cNvPr>
          <p:cNvSpPr>
            <a:spLocks noGrp="1"/>
          </p:cNvSpPr>
          <p:nvPr>
            <p:ph idx="1"/>
          </p:nvPr>
        </p:nvSpPr>
        <p:spPr/>
        <p:txBody>
          <a:bodyPr>
            <a:normAutofit fontScale="92500" lnSpcReduction="10000"/>
          </a:bodyPr>
          <a:lstStyle/>
          <a:p>
            <a:pPr algn="l" fontAlgn="base"/>
            <a:r>
              <a:rPr lang="en-US" b="0" i="0" dirty="0">
                <a:solidFill>
                  <a:srgbClr val="58585B"/>
                </a:solidFill>
                <a:effectLst/>
                <a:latin typeface="CiscoSans"/>
              </a:rPr>
              <a:t>In a Class A address, the first octet is the network portion,  Octets 2, 3, and 4 (the next 24 bits) are for the local subnets and hosts.  Class A addresses are used for networks that have up to 16777214 hosts!.</a:t>
            </a:r>
          </a:p>
          <a:p>
            <a:pPr algn="just"/>
            <a:r>
              <a:rPr lang="en-US" dirty="0">
                <a:solidFill>
                  <a:srgbClr val="58585B"/>
                </a:solidFill>
                <a:latin typeface="CiscoSans"/>
              </a:rPr>
              <a:t>Explanation:</a:t>
            </a:r>
            <a:r>
              <a:rPr lang="en-US" b="0" i="0" dirty="0">
                <a:solidFill>
                  <a:srgbClr val="666666"/>
                </a:solidFill>
                <a:effectLst/>
                <a:latin typeface="Arial" panose="020B0604020202020204" pitchFamily="34" charset="0"/>
              </a:rPr>
              <a:t> </a:t>
            </a:r>
            <a:r>
              <a:rPr lang="en-US" sz="1900" b="0" i="0" dirty="0">
                <a:solidFill>
                  <a:srgbClr val="666666"/>
                </a:solidFill>
                <a:effectLst/>
                <a:latin typeface="Arial" panose="020B0604020202020204" pitchFamily="34" charset="0"/>
              </a:rPr>
              <a:t>Any Class A network has a total of 7 bits for the Network ID (bit 8 is always set to 0) and 24 bits for the Host ID. Now all we need to do is calculate how much 7 bits is:</a:t>
            </a:r>
          </a:p>
          <a:p>
            <a:pPr algn="just"/>
            <a:r>
              <a:rPr lang="en-US" sz="1900" b="0" i="0" dirty="0">
                <a:solidFill>
                  <a:srgbClr val="666666"/>
                </a:solidFill>
                <a:effectLst/>
                <a:latin typeface="Arial" panose="020B0604020202020204" pitchFamily="34" charset="0"/>
              </a:rPr>
              <a:t>2 to the power of 7 = 128 Networks and for the hosts : 2 to the power of 24 = 16,777,216 hosts in each Network, of which 2 cannot be used because one is the Network Address and the other is the Network Broadcast address . This is why when we calculate the "valid" hosts in a network we always subtract "2". So if I asked you how many "valid" hosts can you have a on Class A Network, you should answer 16,777,214 and NOT 16,777,216.</a:t>
            </a:r>
            <a:endParaRPr lang="en-US" b="0" i="0" dirty="0">
              <a:solidFill>
                <a:srgbClr val="58585B"/>
              </a:solidFill>
              <a:effectLst/>
              <a:latin typeface="CiscoSans"/>
            </a:endParaRPr>
          </a:p>
          <a:p>
            <a:pPr algn="l" fontAlgn="base"/>
            <a:r>
              <a:rPr lang="en-US" b="0" i="0" dirty="0">
                <a:solidFill>
                  <a:srgbClr val="58585B"/>
                </a:solidFill>
                <a:effectLst/>
                <a:latin typeface="CiscoSans"/>
              </a:rPr>
              <a:t>In a Class B address, the first two octets are the network portion,  Octets 3 and 4 (16 bits) are for local subnets and hosts. Class B addresses are used for networks that have 65534 hosts.</a:t>
            </a:r>
          </a:p>
          <a:p>
            <a:pPr algn="l" fontAlgn="base"/>
            <a:r>
              <a:rPr lang="en-US" sz="1900" b="0" i="0" dirty="0">
                <a:solidFill>
                  <a:srgbClr val="666666"/>
                </a:solidFill>
                <a:effectLst/>
                <a:latin typeface="Arial" panose="020B0604020202020204" pitchFamily="34" charset="0"/>
              </a:rPr>
              <a:t>Class B networks have 14 bits for the Network ID (Bits 15, 16 are set and can't be changed) and 16 bits for the Host ID, that means you can have up to '2 to the power of 14' = 16,384 Networks and '2 to the power of 16' = 65,536 Hosts in each Network, of which 2 cannot be used because one is the Network Address and the other is the Network Broadcast address </a:t>
            </a:r>
            <a:r>
              <a:rPr lang="en-US" sz="1900" dirty="0">
                <a:solidFill>
                  <a:srgbClr val="666666"/>
                </a:solidFill>
              </a:rPr>
              <a:t>.</a:t>
            </a:r>
            <a:r>
              <a:rPr lang="en-US" sz="1900" b="0" i="0" dirty="0">
                <a:solidFill>
                  <a:srgbClr val="666666"/>
                </a:solidFill>
                <a:effectLst/>
                <a:latin typeface="Arial" panose="020B0604020202020204" pitchFamily="34" charset="0"/>
              </a:rPr>
              <a:t>So if I asked you how many "valid" hosts can you have a on Class B Network, you should answer 65,534 and NOT 65,536.</a:t>
            </a:r>
            <a:endParaRPr lang="en-US" sz="1900" b="0" i="0" dirty="0">
              <a:solidFill>
                <a:srgbClr val="58585B"/>
              </a:solidFill>
              <a:effectLst/>
              <a:latin typeface="CiscoSans"/>
            </a:endParaRPr>
          </a:p>
          <a:p>
            <a:endParaRPr lang="en-IN" dirty="0"/>
          </a:p>
        </p:txBody>
      </p:sp>
      <p:sp>
        <p:nvSpPr>
          <p:cNvPr id="4" name="Slide Number Placeholder 3">
            <a:extLst>
              <a:ext uri="{FF2B5EF4-FFF2-40B4-BE49-F238E27FC236}">
                <a16:creationId xmlns:a16="http://schemas.microsoft.com/office/drawing/2014/main" id="{9DC6132C-1FEF-4B99-853C-A53B6DED3C1D}"/>
              </a:ext>
            </a:extLst>
          </p:cNvPr>
          <p:cNvSpPr>
            <a:spLocks noGrp="1"/>
          </p:cNvSpPr>
          <p:nvPr>
            <p:ph type="sldNum" sz="quarter" idx="12"/>
          </p:nvPr>
        </p:nvSpPr>
        <p:spPr/>
        <p:txBody>
          <a:bodyPr/>
          <a:lstStyle/>
          <a:p>
            <a:fld id="{56693B4B-36E0-40EA-BD24-5FA98D4B3C74}" type="slidenum">
              <a:rPr lang="en-SG" smtClean="0"/>
              <a:pPr/>
              <a:t>10</a:t>
            </a:fld>
            <a:endParaRPr lang="en-SG" dirty="0"/>
          </a:p>
        </p:txBody>
      </p:sp>
    </p:spTree>
    <p:extLst>
      <p:ext uri="{BB962C8B-B14F-4D97-AF65-F5344CB8AC3E}">
        <p14:creationId xmlns:p14="http://schemas.microsoft.com/office/powerpoint/2010/main" val="375875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BE49C-CD2A-45CD-A42D-8971963FEB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94E91A-71F6-4405-B03A-BE0EE9DDEF02}"/>
              </a:ext>
            </a:extLst>
          </p:cNvPr>
          <p:cNvSpPr>
            <a:spLocks noGrp="1"/>
          </p:cNvSpPr>
          <p:nvPr>
            <p:ph idx="1"/>
          </p:nvPr>
        </p:nvSpPr>
        <p:spPr/>
        <p:txBody>
          <a:bodyPr/>
          <a:lstStyle/>
          <a:p>
            <a:r>
              <a:rPr lang="en-US" b="0" i="0" dirty="0">
                <a:solidFill>
                  <a:srgbClr val="58585B"/>
                </a:solidFill>
                <a:effectLst/>
                <a:latin typeface="CiscoSans"/>
              </a:rPr>
              <a:t>In a Class C address, the first three octets are the network portion.  Octet 4 (8 bits) is for local subnets and hosts - perfect for networks with less than 254 hosts.</a:t>
            </a:r>
            <a:endParaRPr lang="en-US" b="0" i="0" dirty="0">
              <a:solidFill>
                <a:srgbClr val="666666"/>
              </a:solidFill>
              <a:effectLst/>
              <a:latin typeface="Arial" panose="020B0604020202020204" pitchFamily="34" charset="0"/>
            </a:endParaRPr>
          </a:p>
          <a:p>
            <a:r>
              <a:rPr lang="en-US" b="0" i="0" dirty="0">
                <a:solidFill>
                  <a:srgbClr val="666666"/>
                </a:solidFill>
                <a:effectLst/>
                <a:latin typeface="Arial" panose="020B0604020202020204" pitchFamily="34" charset="0"/>
              </a:rPr>
              <a:t>Class C networks have 21 bits for the Network ID (Bits 22, 23, 24 are set and can't be changed) and 8 bits for the Host ID, that means you can have up to '2 to the power of 21' = 2,097,152 Networks and '2 to the power of 8' = 256 Hosts in each Network, of which 2 cannot be used because one is the Network Address and the other is the Network Broadcast address. So if I asked you how many "valid" hosts can you have a on Class C Network, you should answer 254 and NOT 256.</a:t>
            </a:r>
            <a:endParaRPr lang="en-IN" dirty="0"/>
          </a:p>
        </p:txBody>
      </p:sp>
      <p:sp>
        <p:nvSpPr>
          <p:cNvPr id="4" name="Slide Number Placeholder 3">
            <a:extLst>
              <a:ext uri="{FF2B5EF4-FFF2-40B4-BE49-F238E27FC236}">
                <a16:creationId xmlns:a16="http://schemas.microsoft.com/office/drawing/2014/main" id="{945F4B6D-4B7D-4123-8DA2-7699E1E0F801}"/>
              </a:ext>
            </a:extLst>
          </p:cNvPr>
          <p:cNvSpPr>
            <a:spLocks noGrp="1"/>
          </p:cNvSpPr>
          <p:nvPr>
            <p:ph type="sldNum" sz="quarter" idx="12"/>
          </p:nvPr>
        </p:nvSpPr>
        <p:spPr/>
        <p:txBody>
          <a:bodyPr/>
          <a:lstStyle/>
          <a:p>
            <a:fld id="{56693B4B-36E0-40EA-BD24-5FA98D4B3C74}" type="slidenum">
              <a:rPr lang="en-SG" smtClean="0"/>
              <a:pPr/>
              <a:t>11</a:t>
            </a:fld>
            <a:endParaRPr lang="en-SG" dirty="0"/>
          </a:p>
        </p:txBody>
      </p:sp>
    </p:spTree>
    <p:extLst>
      <p:ext uri="{BB962C8B-B14F-4D97-AF65-F5344CB8AC3E}">
        <p14:creationId xmlns:p14="http://schemas.microsoft.com/office/powerpoint/2010/main" val="2420952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6506-7371-4099-B3EF-19C63A9AA979}"/>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79018BE1-0A4B-485B-BCF1-8F52CE2756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039" y="1744834"/>
            <a:ext cx="5136325" cy="3368332"/>
          </a:xfrm>
        </p:spPr>
      </p:pic>
      <p:sp>
        <p:nvSpPr>
          <p:cNvPr id="4" name="Slide Number Placeholder 3">
            <a:extLst>
              <a:ext uri="{FF2B5EF4-FFF2-40B4-BE49-F238E27FC236}">
                <a16:creationId xmlns:a16="http://schemas.microsoft.com/office/drawing/2014/main" id="{627078BD-DAFB-4F70-A446-B6ED58263516}"/>
              </a:ext>
            </a:extLst>
          </p:cNvPr>
          <p:cNvSpPr>
            <a:spLocks noGrp="1"/>
          </p:cNvSpPr>
          <p:nvPr>
            <p:ph type="sldNum" sz="quarter" idx="12"/>
          </p:nvPr>
        </p:nvSpPr>
        <p:spPr/>
        <p:txBody>
          <a:bodyPr/>
          <a:lstStyle/>
          <a:p>
            <a:fld id="{56693B4B-36E0-40EA-BD24-5FA98D4B3C74}" type="slidenum">
              <a:rPr lang="en-SG" smtClean="0"/>
              <a:pPr/>
              <a:t>12</a:t>
            </a:fld>
            <a:endParaRPr lang="en-SG" dirty="0"/>
          </a:p>
        </p:txBody>
      </p:sp>
      <p:pic>
        <p:nvPicPr>
          <p:cNvPr id="2050" name="Picture 2">
            <a:extLst>
              <a:ext uri="{FF2B5EF4-FFF2-40B4-BE49-F238E27FC236}">
                <a16:creationId xmlns:a16="http://schemas.microsoft.com/office/drawing/2014/main" id="{F156FD52-BFED-4FDD-8A96-2857011B4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198" y="2266950"/>
            <a:ext cx="4829175"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1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marL="0" indent="0" algn="just">
              <a:buNone/>
            </a:pPr>
            <a:r>
              <a:rPr lang="en-US" dirty="0" err="1"/>
              <a:t>Ques</a:t>
            </a:r>
            <a:r>
              <a:rPr lang="en-US" dirty="0"/>
              <a:t>: Find the class of each address.</a:t>
            </a:r>
          </a:p>
          <a:p>
            <a:pPr marL="914400" lvl="2" indent="0" algn="just">
              <a:buNone/>
            </a:pPr>
            <a:r>
              <a:rPr lang="en-US" sz="2400" dirty="0">
                <a:solidFill>
                  <a:schemeClr val="tx1"/>
                </a:solidFill>
              </a:rPr>
              <a:t>a.   </a:t>
            </a:r>
            <a:r>
              <a:rPr lang="en-US" sz="2400" u="sng" dirty="0">
                <a:solidFill>
                  <a:schemeClr val="tx1"/>
                </a:solidFill>
              </a:rPr>
              <a:t>0</a:t>
            </a:r>
            <a:r>
              <a:rPr lang="en-US" sz="2400" dirty="0">
                <a:solidFill>
                  <a:schemeClr val="tx1"/>
                </a:solidFill>
              </a:rPr>
              <a:t>0000001 00001011 00001011 11101111</a:t>
            </a:r>
          </a:p>
          <a:p>
            <a:pPr marL="914400" lvl="2" indent="0" algn="just">
              <a:buNone/>
            </a:pPr>
            <a:r>
              <a:rPr lang="en-US" sz="2400" dirty="0">
                <a:solidFill>
                  <a:schemeClr val="tx1"/>
                </a:solidFill>
              </a:rPr>
              <a:t>b.   </a:t>
            </a:r>
            <a:r>
              <a:rPr lang="en-US" sz="2400" u="sng" dirty="0">
                <a:solidFill>
                  <a:schemeClr val="tx1"/>
                </a:solidFill>
              </a:rPr>
              <a:t>110</a:t>
            </a:r>
            <a:r>
              <a:rPr lang="en-US" sz="2400" dirty="0">
                <a:solidFill>
                  <a:schemeClr val="tx1"/>
                </a:solidFill>
              </a:rPr>
              <a:t>00001 10000011 00011011 11111111</a:t>
            </a:r>
          </a:p>
          <a:p>
            <a:pPr marL="914400" lvl="2" indent="0" algn="just">
              <a:buNone/>
            </a:pPr>
            <a:r>
              <a:rPr lang="en-US" sz="2400" dirty="0">
                <a:solidFill>
                  <a:schemeClr val="tx1"/>
                </a:solidFill>
              </a:rPr>
              <a:t>c.   </a:t>
            </a:r>
            <a:r>
              <a:rPr lang="en-US" sz="2400" u="sng" dirty="0">
                <a:solidFill>
                  <a:schemeClr val="tx1"/>
                </a:solidFill>
              </a:rPr>
              <a:t>14</a:t>
            </a:r>
            <a:r>
              <a:rPr lang="en-US" sz="2400" dirty="0">
                <a:solidFill>
                  <a:schemeClr val="tx1"/>
                </a:solidFill>
              </a:rPr>
              <a:t>.23.120.8</a:t>
            </a:r>
          </a:p>
          <a:p>
            <a:pPr marL="914400" lvl="2" indent="0" algn="just">
              <a:buNone/>
            </a:pPr>
            <a:r>
              <a:rPr lang="en-US" sz="2400" dirty="0">
                <a:solidFill>
                  <a:schemeClr val="tx1"/>
                </a:solidFill>
              </a:rPr>
              <a:t>d.   </a:t>
            </a:r>
            <a:r>
              <a:rPr lang="en-US" sz="2400" u="sng" dirty="0">
                <a:solidFill>
                  <a:schemeClr val="tx1"/>
                </a:solidFill>
              </a:rPr>
              <a:t>252</a:t>
            </a:r>
            <a:r>
              <a:rPr lang="en-US" sz="2400" dirty="0">
                <a:solidFill>
                  <a:schemeClr val="tx1"/>
                </a:solidFill>
              </a:rPr>
              <a:t>.5.15.111</a:t>
            </a:r>
          </a:p>
          <a:p>
            <a:pPr marL="0" indent="0">
              <a:buNone/>
            </a:pPr>
            <a:r>
              <a:rPr lang="en-US" dirty="0"/>
              <a:t>Sol: </a:t>
            </a:r>
          </a:p>
          <a:p>
            <a:pPr marL="515938" indent="-515938">
              <a:buNone/>
            </a:pPr>
            <a:r>
              <a:rPr lang="en-US" dirty="0"/>
              <a:t>a. The first bit is 0. This is a class A address.</a:t>
            </a:r>
          </a:p>
          <a:p>
            <a:pPr marL="515938" indent="-515938">
              <a:buNone/>
            </a:pPr>
            <a:r>
              <a:rPr lang="en-US" dirty="0">
                <a:solidFill>
                  <a:schemeClr val="tx1"/>
                </a:solidFill>
              </a:rPr>
              <a:t>b. The first 2 bits are 1; the third bit is 0. This is a class C</a:t>
            </a:r>
            <a:br>
              <a:rPr lang="en-US" dirty="0">
                <a:solidFill>
                  <a:schemeClr val="tx1"/>
                </a:solidFill>
              </a:rPr>
            </a:br>
            <a:r>
              <a:rPr lang="en-US" dirty="0">
                <a:solidFill>
                  <a:schemeClr val="tx1"/>
                </a:solidFill>
              </a:rPr>
              <a:t>     address.</a:t>
            </a:r>
          </a:p>
          <a:p>
            <a:pPr marL="515938" indent="-515938">
              <a:buNone/>
            </a:pPr>
            <a:r>
              <a:rPr lang="en-US" dirty="0">
                <a:solidFill>
                  <a:schemeClr val="tx1"/>
                </a:solidFill>
              </a:rPr>
              <a:t>c. The first byte is 14; the class is A.</a:t>
            </a:r>
          </a:p>
          <a:p>
            <a:pPr marL="515938" indent="-515938">
              <a:buNone/>
            </a:pPr>
            <a:r>
              <a:rPr lang="en-US" dirty="0">
                <a:solidFill>
                  <a:schemeClr val="tx1"/>
                </a:solidFill>
              </a:rPr>
              <a:t>d. The first byte is 252; the class is E.</a:t>
            </a:r>
          </a:p>
          <a:p>
            <a:pPr marL="515938" indent="-515938">
              <a:buNone/>
            </a:pPr>
            <a:endParaRPr lang="en-US" dirty="0">
              <a:solidFill>
                <a:schemeClr val="tx1"/>
              </a:solidFill>
            </a:endParaRPr>
          </a:p>
        </p:txBody>
      </p:sp>
      <p:sp>
        <p:nvSpPr>
          <p:cNvPr id="4" name="Slide Number Placeholder 3"/>
          <p:cNvSpPr>
            <a:spLocks noGrp="1"/>
          </p:cNvSpPr>
          <p:nvPr>
            <p:ph type="sldNum" sz="quarter" idx="12"/>
          </p:nvPr>
        </p:nvSpPr>
        <p:spPr/>
        <p:txBody>
          <a:bodyPr/>
          <a:lstStyle/>
          <a:p>
            <a:fld id="{56693B4B-36E0-40EA-BD24-5FA98D4B3C74}" type="slidenum">
              <a:rPr lang="en-SG" smtClean="0"/>
              <a:pPr/>
              <a:t>13</a:t>
            </a:fld>
            <a:endParaRPr lang="en-SG"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1336" y="3924561"/>
            <a:ext cx="2600325"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8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BB68-AE1E-43FC-B73A-542019F45915}"/>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3A81ED17-1990-4DE6-BC44-78B0060AECB0}"/>
              </a:ext>
            </a:extLst>
          </p:cNvPr>
          <p:cNvSpPr>
            <a:spLocks noGrp="1"/>
          </p:cNvSpPr>
          <p:nvPr>
            <p:ph type="sldNum" sz="quarter" idx="12"/>
          </p:nvPr>
        </p:nvSpPr>
        <p:spPr/>
        <p:txBody>
          <a:bodyPr/>
          <a:lstStyle/>
          <a:p>
            <a:fld id="{56693B4B-36E0-40EA-BD24-5FA98D4B3C74}" type="slidenum">
              <a:rPr lang="en-SG" smtClean="0"/>
              <a:pPr/>
              <a:t>14</a:t>
            </a:fld>
            <a:endParaRPr lang="en-SG" dirty="0"/>
          </a:p>
        </p:txBody>
      </p:sp>
      <p:pic>
        <p:nvPicPr>
          <p:cNvPr id="1026" name="Picture 2">
            <a:extLst>
              <a:ext uri="{FF2B5EF4-FFF2-40B4-BE49-F238E27FC236}">
                <a16:creationId xmlns:a16="http://schemas.microsoft.com/office/drawing/2014/main" id="{30927983-9F6E-40F6-B271-E258878B05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0428" y="1339310"/>
            <a:ext cx="60579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342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Classless Addressing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52983644"/>
              </p:ext>
            </p:extLst>
          </p:nvPr>
        </p:nvGraphicFramePr>
        <p:xfrm>
          <a:off x="312738" y="1425575"/>
          <a:ext cx="11658600" cy="509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56693B4B-36E0-40EA-BD24-5FA98D4B3C74}" type="slidenum">
              <a:rPr lang="en-SG" smtClean="0"/>
              <a:pPr/>
              <a:t>15</a:t>
            </a:fld>
            <a:endParaRPr lang="en-SG" dirty="0"/>
          </a:p>
        </p:txBody>
      </p:sp>
    </p:spTree>
    <p:extLst>
      <p:ext uri="{BB962C8B-B14F-4D97-AF65-F5344CB8AC3E}">
        <p14:creationId xmlns:p14="http://schemas.microsoft.com/office/powerpoint/2010/main" val="162247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527E-AEA5-4A39-A5D8-313A04345FA6}"/>
              </a:ext>
            </a:extLst>
          </p:cNvPr>
          <p:cNvSpPr>
            <a:spLocks noGrp="1"/>
          </p:cNvSpPr>
          <p:nvPr>
            <p:ph type="title"/>
          </p:nvPr>
        </p:nvSpPr>
        <p:spPr/>
        <p:txBody>
          <a:bodyPr>
            <a:normAutofit fontScale="90000"/>
          </a:bodyPr>
          <a:lstStyle/>
          <a:p>
            <a:r>
              <a:rPr lang="en-US" b="0" i="0" dirty="0">
                <a:solidFill>
                  <a:srgbClr val="222222"/>
                </a:solidFill>
                <a:effectLst/>
                <a:latin typeface="Lato"/>
              </a:rPr>
              <a:t>What is Classless Addressing?</a:t>
            </a:r>
            <a:br>
              <a:rPr lang="en-US" b="0" i="0" dirty="0">
                <a:solidFill>
                  <a:srgbClr val="222222"/>
                </a:solidFill>
                <a:effectLst/>
                <a:latin typeface="Lato"/>
              </a:rPr>
            </a:br>
            <a:endParaRPr lang="en-IN" dirty="0"/>
          </a:p>
        </p:txBody>
      </p:sp>
      <p:sp>
        <p:nvSpPr>
          <p:cNvPr id="3" name="Content Placeholder 2">
            <a:extLst>
              <a:ext uri="{FF2B5EF4-FFF2-40B4-BE49-F238E27FC236}">
                <a16:creationId xmlns:a16="http://schemas.microsoft.com/office/drawing/2014/main" id="{212E65DF-A76A-4AE2-A350-5081285D7487}"/>
              </a:ext>
            </a:extLst>
          </p:cNvPr>
          <p:cNvSpPr>
            <a:spLocks noGrp="1"/>
          </p:cNvSpPr>
          <p:nvPr>
            <p:ph idx="1"/>
          </p:nvPr>
        </p:nvSpPr>
        <p:spPr/>
        <p:txBody>
          <a:bodyPr/>
          <a:lstStyle/>
          <a:p>
            <a:r>
              <a:rPr lang="en-US" b="1" i="0" dirty="0">
                <a:solidFill>
                  <a:srgbClr val="222222"/>
                </a:solidFill>
                <a:effectLst/>
                <a:latin typeface="Lato"/>
              </a:rPr>
              <a:t>Classless addressing</a:t>
            </a:r>
            <a:r>
              <a:rPr lang="en-US" b="0" i="0" dirty="0">
                <a:solidFill>
                  <a:srgbClr val="222222"/>
                </a:solidFill>
                <a:effectLst/>
                <a:latin typeface="Lato"/>
              </a:rPr>
              <a:t> is a concept of addressing the IPv4 addresses. It was adopted after the failure of classful addressing. The classful addressing leads to wastage of addresses as it assigns a fixed-size block of addresses to the customer. But, the classless addressing assigns a block of addresses to the customer according to its requirement which </a:t>
            </a:r>
            <a:r>
              <a:rPr lang="en-US" b="1" i="0" dirty="0">
                <a:solidFill>
                  <a:srgbClr val="222222"/>
                </a:solidFill>
                <a:effectLst/>
                <a:latin typeface="Lato"/>
              </a:rPr>
              <a:t>prevents the wastage of addresses</a:t>
            </a:r>
            <a:r>
              <a:rPr lang="en-US" b="0" i="0" dirty="0">
                <a:solidFill>
                  <a:srgbClr val="222222"/>
                </a:solidFill>
                <a:effectLst/>
                <a:latin typeface="Lato"/>
              </a:rPr>
              <a:t>.</a:t>
            </a:r>
          </a:p>
          <a:p>
            <a:pPr algn="l"/>
            <a:r>
              <a:rPr lang="en-US" b="0" i="0" dirty="0">
                <a:solidFill>
                  <a:srgbClr val="222222"/>
                </a:solidFill>
                <a:effectLst/>
                <a:latin typeface="Lato"/>
              </a:rPr>
              <a:t>The classless IPv4 addressing </a:t>
            </a:r>
            <a:r>
              <a:rPr lang="en-US" b="1" i="0" dirty="0">
                <a:solidFill>
                  <a:srgbClr val="222222"/>
                </a:solidFill>
                <a:effectLst/>
                <a:latin typeface="Lato"/>
              </a:rPr>
              <a:t>does not divide</a:t>
            </a:r>
            <a:r>
              <a:rPr lang="en-US" b="0" i="0" dirty="0">
                <a:solidFill>
                  <a:srgbClr val="222222"/>
                </a:solidFill>
                <a:effectLst/>
                <a:latin typeface="Lato"/>
              </a:rPr>
              <a:t> the address space into classes like classful addressing. It provides a </a:t>
            </a:r>
            <a:r>
              <a:rPr lang="en-US" b="1" i="0" dirty="0">
                <a:solidFill>
                  <a:srgbClr val="222222"/>
                </a:solidFill>
                <a:effectLst/>
                <a:latin typeface="Lato"/>
              </a:rPr>
              <a:t>variable-length of blocks</a:t>
            </a:r>
            <a:r>
              <a:rPr lang="en-US" b="0" i="0" dirty="0">
                <a:solidFill>
                  <a:srgbClr val="222222"/>
                </a:solidFill>
                <a:effectLst/>
                <a:latin typeface="Lato"/>
              </a:rPr>
              <a:t>, which have a range of addresses according to the need of users.</a:t>
            </a:r>
          </a:p>
          <a:p>
            <a:endParaRPr lang="en-IN" dirty="0"/>
          </a:p>
        </p:txBody>
      </p:sp>
      <p:sp>
        <p:nvSpPr>
          <p:cNvPr id="4" name="Slide Number Placeholder 3">
            <a:extLst>
              <a:ext uri="{FF2B5EF4-FFF2-40B4-BE49-F238E27FC236}">
                <a16:creationId xmlns:a16="http://schemas.microsoft.com/office/drawing/2014/main" id="{957B4F8A-9E68-4D15-A3C3-2A6AA0267D46}"/>
              </a:ext>
            </a:extLst>
          </p:cNvPr>
          <p:cNvSpPr>
            <a:spLocks noGrp="1"/>
          </p:cNvSpPr>
          <p:nvPr>
            <p:ph type="sldNum" sz="quarter" idx="12"/>
          </p:nvPr>
        </p:nvSpPr>
        <p:spPr/>
        <p:txBody>
          <a:bodyPr/>
          <a:lstStyle/>
          <a:p>
            <a:fld id="{56693B4B-36E0-40EA-BD24-5FA98D4B3C74}" type="slidenum">
              <a:rPr lang="en-SG" smtClean="0"/>
              <a:pPr/>
              <a:t>16</a:t>
            </a:fld>
            <a:endParaRPr lang="en-SG" dirty="0"/>
          </a:p>
        </p:txBody>
      </p:sp>
    </p:spTree>
    <p:extLst>
      <p:ext uri="{BB962C8B-B14F-4D97-AF65-F5344CB8AC3E}">
        <p14:creationId xmlns:p14="http://schemas.microsoft.com/office/powerpoint/2010/main" val="379452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4A86-51DF-419E-8CDA-85A3BD6E5B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227941-8FD5-4B6A-898E-43A4EC41DC67}"/>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4F49D419-CB9B-4572-B9E1-DD2CD7CC549E}"/>
              </a:ext>
            </a:extLst>
          </p:cNvPr>
          <p:cNvSpPr>
            <a:spLocks noGrp="1"/>
          </p:cNvSpPr>
          <p:nvPr>
            <p:ph type="sldNum" sz="quarter" idx="12"/>
          </p:nvPr>
        </p:nvSpPr>
        <p:spPr/>
        <p:txBody>
          <a:bodyPr/>
          <a:lstStyle/>
          <a:p>
            <a:fld id="{56693B4B-36E0-40EA-BD24-5FA98D4B3C74}" type="slidenum">
              <a:rPr lang="en-SG" smtClean="0"/>
              <a:pPr/>
              <a:t>17</a:t>
            </a:fld>
            <a:endParaRPr lang="en-SG" dirty="0"/>
          </a:p>
        </p:txBody>
      </p:sp>
      <p:sp>
        <p:nvSpPr>
          <p:cNvPr id="5" name="Rectangle 1">
            <a:extLst>
              <a:ext uri="{FF2B5EF4-FFF2-40B4-BE49-F238E27FC236}">
                <a16:creationId xmlns:a16="http://schemas.microsoft.com/office/drawing/2014/main" id="{CF35CFDE-4C2B-4627-99B4-685ED424350F}"/>
              </a:ext>
            </a:extLst>
          </p:cNvPr>
          <p:cNvSpPr>
            <a:spLocks noChangeArrowheads="1"/>
          </p:cNvSpPr>
          <p:nvPr/>
        </p:nvSpPr>
        <p:spPr bwMode="auto">
          <a:xfrm>
            <a:off x="220363" y="2023505"/>
            <a:ext cx="9628405" cy="32162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Lato"/>
              </a:rPr>
              <a:t>The  </a:t>
            </a:r>
            <a:r>
              <a:rPr kumimoji="0" lang="en-US" altLang="en-US" sz="1300" b="1" i="0" u="none" strike="noStrike" cap="none" normalizeH="0" baseline="0" dirty="0">
                <a:ln>
                  <a:noFill/>
                </a:ln>
                <a:solidFill>
                  <a:srgbClr val="222222"/>
                </a:solidFill>
                <a:effectLst/>
                <a:latin typeface="Lato"/>
              </a:rPr>
              <a:t>classless</a:t>
            </a:r>
            <a:r>
              <a:rPr kumimoji="0" lang="en-US" altLang="en-US" sz="1300" b="0" i="0" u="none" strike="noStrike" cap="none" normalizeH="0" baseline="0" dirty="0">
                <a:ln>
                  <a:noFill/>
                </a:ln>
                <a:solidFill>
                  <a:srgbClr val="222222"/>
                </a:solidFill>
                <a:effectLst/>
                <a:latin typeface="Lato"/>
              </a:rPr>
              <a:t> addressing also divides the IPv4 address into two parts referred to 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222222"/>
                </a:solidFill>
                <a:effectLst/>
                <a:latin typeface="Lato"/>
              </a:rPr>
              <a:t>prefix</a:t>
            </a:r>
            <a:r>
              <a:rPr kumimoji="0" lang="en-US" altLang="en-US" sz="1300" b="0" i="0" u="none" strike="noStrike" cap="none" normalizeH="0" baseline="0" dirty="0">
                <a:ln>
                  <a:noFill/>
                </a:ln>
                <a:solidFill>
                  <a:srgbClr val="222222"/>
                </a:solidFill>
                <a:effectLst/>
                <a:latin typeface="Lato"/>
              </a:rPr>
              <a:t>‘ and ‘</a:t>
            </a:r>
            <a:r>
              <a:rPr kumimoji="0" lang="en-US" altLang="en-US" sz="1300" b="1" i="0" u="none" strike="noStrike" cap="none" normalizeH="0" baseline="0" dirty="0">
                <a:ln>
                  <a:noFill/>
                </a:ln>
                <a:solidFill>
                  <a:srgbClr val="222222"/>
                </a:solidFill>
                <a:effectLst/>
                <a:latin typeface="Lato"/>
              </a:rPr>
              <a:t>suffix</a:t>
            </a:r>
            <a:r>
              <a:rPr kumimoji="0" lang="en-US" altLang="en-US" sz="1300" b="0" i="0" u="none" strike="noStrike" cap="none" normalizeH="0" baseline="0" dirty="0">
                <a:ln>
                  <a:noFill/>
                </a:ln>
                <a:solidFill>
                  <a:srgbClr val="222222"/>
                </a:solidFill>
                <a:effectLst/>
                <a:latin typeface="Lato"/>
              </a:rPr>
              <a:t>‘. </a:t>
            </a:r>
            <a:r>
              <a:rPr kumimoji="0" lang="en-US" altLang="en-US" sz="1300" b="1" i="0" u="none" strike="noStrike" cap="none" normalizeH="0" baseline="0" dirty="0">
                <a:ln>
                  <a:noFill/>
                </a:ln>
                <a:solidFill>
                  <a:srgbClr val="222222"/>
                </a:solidFill>
                <a:effectLst/>
                <a:latin typeface="Lato"/>
              </a:rPr>
              <a:t>Prefix</a:t>
            </a:r>
            <a:r>
              <a:rPr kumimoji="0" lang="en-US" altLang="en-US" sz="1300" b="0" i="0" u="none" strike="noStrike" cap="none" normalizeH="0" baseline="0" dirty="0">
                <a:ln>
                  <a:noFill/>
                </a:ln>
                <a:solidFill>
                  <a:srgbClr val="222222"/>
                </a:solidFill>
                <a:effectLst/>
                <a:latin typeface="Lato"/>
              </a:rPr>
              <a:t> defines the </a:t>
            </a:r>
            <a:r>
              <a:rPr kumimoji="0" lang="en-US" altLang="en-US" sz="1300" b="1" i="0" u="none" strike="noStrike" cap="none" normalizeH="0" baseline="0" dirty="0">
                <a:ln>
                  <a:noFill/>
                </a:ln>
                <a:solidFill>
                  <a:srgbClr val="222222"/>
                </a:solidFill>
                <a:effectLst/>
                <a:latin typeface="Lato"/>
              </a:rPr>
              <a:t>network id</a:t>
            </a:r>
            <a:r>
              <a:rPr kumimoji="0" lang="en-US" altLang="en-US" sz="1300" b="0" i="0" u="none" strike="noStrike" cap="none" normalizeH="0" baseline="0" dirty="0">
                <a:ln>
                  <a:noFill/>
                </a:ln>
                <a:solidFill>
                  <a:srgbClr val="222222"/>
                </a:solidFill>
                <a:effectLst/>
                <a:latin typeface="Lato"/>
              </a:rPr>
              <a:t> whereas </a:t>
            </a:r>
            <a:r>
              <a:rPr kumimoji="0" lang="en-US" altLang="en-US" sz="1300" b="1" i="0" u="none" strike="noStrike" cap="none" normalizeH="0" baseline="0" dirty="0">
                <a:ln>
                  <a:noFill/>
                </a:ln>
                <a:solidFill>
                  <a:srgbClr val="222222"/>
                </a:solidFill>
                <a:effectLst/>
                <a:latin typeface="Lato"/>
              </a:rPr>
              <a:t>suffix</a:t>
            </a:r>
            <a:r>
              <a:rPr kumimoji="0" lang="en-US" altLang="en-US" sz="1300" b="0" i="0" u="none" strike="noStrike" cap="none" normalizeH="0" baseline="0" dirty="0">
                <a:ln>
                  <a:noFill/>
                </a:ln>
                <a:solidFill>
                  <a:srgbClr val="222222"/>
                </a:solidFill>
                <a:effectLst/>
                <a:latin typeface="Lato"/>
              </a:rPr>
              <a:t> defines the </a:t>
            </a:r>
            <a:r>
              <a:rPr kumimoji="0" lang="en-US" altLang="en-US" sz="1300" b="1" i="0" u="none" strike="noStrike" cap="none" normalizeH="0" baseline="0" dirty="0">
                <a:ln>
                  <a:noFill/>
                </a:ln>
                <a:solidFill>
                  <a:srgbClr val="222222"/>
                </a:solidFill>
                <a:effectLst/>
                <a:latin typeface="Lato"/>
              </a:rPr>
              <a:t>host address</a:t>
            </a:r>
            <a:r>
              <a:rPr kumimoji="0" lang="en-US" altLang="en-US" sz="1300" b="0" i="0" u="none" strike="noStrike" cap="none" normalizeH="0" baseline="0" dirty="0">
                <a:ln>
                  <a:noFill/>
                </a:ln>
                <a:solidFill>
                  <a:srgbClr val="222222"/>
                </a:solidFill>
                <a:effectLst/>
                <a:latin typeface="Lato"/>
              </a:rPr>
              <a:t> in the corresponding network.</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Lato"/>
              </a:rPr>
              <a:t>  </a:t>
            </a:r>
            <a:r>
              <a:rPr kumimoji="0" lang="en-US" altLang="en-US" sz="8100" b="0" i="0" u="none" strike="noStrike" cap="none" normalizeH="0" baseline="0" dirty="0">
                <a:ln>
                  <a:noFill/>
                </a:ln>
                <a:solidFill>
                  <a:srgbClr val="222222"/>
                </a:solidFill>
                <a:effectLst/>
                <a:latin typeface="Lato"/>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222222"/>
              </a:solidFill>
              <a:effectLst/>
              <a:latin typeface="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Lato"/>
              </a:rPr>
              <a:t>The </a:t>
            </a:r>
            <a:r>
              <a:rPr kumimoji="0" lang="en-US" altLang="en-US" sz="1300" b="1" i="0" u="none" strike="noStrike" cap="none" normalizeH="0" baseline="0" dirty="0">
                <a:ln>
                  <a:noFill/>
                </a:ln>
                <a:solidFill>
                  <a:srgbClr val="222222"/>
                </a:solidFill>
                <a:effectLst/>
                <a:latin typeface="Lato"/>
              </a:rPr>
              <a:t>length of a prefix (n)</a:t>
            </a:r>
            <a:r>
              <a:rPr kumimoji="0" lang="en-US" altLang="en-US" sz="1300" b="0" i="0" u="none" strike="noStrike" cap="none" normalizeH="0" baseline="0" dirty="0">
                <a:ln>
                  <a:noFill/>
                </a:ln>
                <a:solidFill>
                  <a:srgbClr val="222222"/>
                </a:solidFill>
                <a:effectLst/>
                <a:latin typeface="Lato"/>
              </a:rPr>
              <a:t> can be </a:t>
            </a:r>
            <a:r>
              <a:rPr kumimoji="0" lang="en-US" altLang="en-US" sz="1300" b="1" i="0" u="none" strike="noStrike" cap="none" normalizeH="0" baseline="0" dirty="0">
                <a:ln>
                  <a:noFill/>
                </a:ln>
                <a:solidFill>
                  <a:srgbClr val="222222"/>
                </a:solidFill>
                <a:effectLst/>
                <a:latin typeface="Lato"/>
              </a:rPr>
              <a:t>0, 1, 2, 3, . . . . ., 32</a:t>
            </a:r>
            <a:r>
              <a:rPr kumimoji="0" lang="en-US" altLang="en-US" sz="1300" b="0" i="0" u="none" strike="noStrike" cap="none" normalizeH="0" baseline="0" dirty="0">
                <a:ln>
                  <a:noFill/>
                </a:ln>
                <a:solidFill>
                  <a:srgbClr val="222222"/>
                </a:solidFill>
                <a:effectLst/>
                <a:latin typeface="Lato"/>
              </a:rPr>
              <a:t>. So, the value of </a:t>
            </a:r>
            <a:r>
              <a:rPr kumimoji="0" lang="en-US" altLang="en-US" sz="1300" b="1" i="0" u="none" strike="noStrike" cap="none" normalizeH="0" baseline="0" dirty="0">
                <a:ln>
                  <a:noFill/>
                </a:ln>
                <a:solidFill>
                  <a:srgbClr val="222222"/>
                </a:solidFill>
                <a:effectLst/>
                <a:latin typeface="Lato"/>
              </a:rPr>
              <a:t>suffix</a:t>
            </a:r>
            <a:r>
              <a:rPr kumimoji="0" lang="en-US" altLang="en-US" sz="1300" b="0" i="0" u="none" strike="noStrike" cap="none" normalizeH="0" baseline="0" dirty="0">
                <a:ln>
                  <a:noFill/>
                </a:ln>
                <a:solidFill>
                  <a:srgbClr val="222222"/>
                </a:solidFill>
                <a:effectLst/>
                <a:latin typeface="Lato"/>
              </a:rPr>
              <a:t> would automatically be (32- length of the prefix).</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Lat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Lato"/>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Lato"/>
              </a:rPr>
              <a:t>The </a:t>
            </a:r>
            <a:r>
              <a:rPr kumimoji="0" lang="en-US" altLang="en-US" sz="1300" b="1" i="0" u="none" strike="noStrike" cap="none" normalizeH="0" baseline="0" dirty="0">
                <a:ln>
                  <a:noFill/>
                </a:ln>
                <a:solidFill>
                  <a:srgbClr val="222222"/>
                </a:solidFill>
                <a:effectLst/>
                <a:latin typeface="Lato"/>
              </a:rPr>
              <a:t>length of the prefix (n)</a:t>
            </a:r>
            <a:r>
              <a:rPr kumimoji="0" lang="en-US" altLang="en-US" sz="1300" b="0" i="0" u="none" strike="noStrike" cap="none" normalizeH="0" baseline="0" dirty="0">
                <a:ln>
                  <a:noFill/>
                </a:ln>
                <a:solidFill>
                  <a:srgbClr val="222222"/>
                </a:solidFill>
                <a:effectLst/>
                <a:latin typeface="Lato"/>
              </a:rPr>
              <a:t> is added to the last of address separated by a </a:t>
            </a:r>
            <a:r>
              <a:rPr kumimoji="0" lang="en-US" altLang="en-US" sz="1300" b="1" i="0" u="none" strike="noStrike" cap="none" normalizeH="0" baseline="0" dirty="0">
                <a:ln>
                  <a:noFill/>
                </a:ln>
                <a:solidFill>
                  <a:srgbClr val="222222"/>
                </a:solidFill>
                <a:effectLst/>
                <a:latin typeface="Lato"/>
              </a:rPr>
              <a:t>slash</a:t>
            </a:r>
            <a:r>
              <a:rPr kumimoji="0" lang="en-US" altLang="en-US" sz="1300" b="0" i="0" u="none" strike="noStrike" cap="none" normalizeH="0" baseline="0" dirty="0">
                <a:ln>
                  <a:noFill/>
                </a:ln>
                <a:solidFill>
                  <a:srgbClr val="222222"/>
                </a:solidFill>
                <a:effectLst/>
                <a:latin typeface="Lato"/>
              </a:rPr>
              <a:t>. This is called </a:t>
            </a:r>
            <a:r>
              <a:rPr kumimoji="0" lang="en-US" altLang="en-US" sz="1300" b="1" i="0" u="none" strike="noStrike" cap="none" normalizeH="0" baseline="0" dirty="0">
                <a:ln>
                  <a:noFill/>
                </a:ln>
                <a:solidFill>
                  <a:srgbClr val="222222"/>
                </a:solidFill>
                <a:effectLst/>
                <a:latin typeface="Lato"/>
              </a:rPr>
              <a:t>slash notation</a:t>
            </a:r>
            <a:r>
              <a:rPr kumimoji="0" lang="en-US" altLang="en-US" sz="1300" b="0" i="0" u="none" strike="noStrike" cap="none" normalizeH="0" baseline="0" dirty="0">
                <a:ln>
                  <a:noFill/>
                </a:ln>
                <a:solidFill>
                  <a:srgbClr val="222222"/>
                </a:solidFill>
                <a:effectLst/>
                <a:latin typeface="Lato"/>
              </a:rPr>
              <a:t> and more formally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Lato"/>
              </a:rPr>
              <a:t> it is known as </a:t>
            </a:r>
            <a:r>
              <a:rPr kumimoji="0" lang="en-US" altLang="en-US" sz="1300" b="1" i="0" u="none" strike="noStrike" cap="none" normalizeH="0" baseline="0" dirty="0">
                <a:ln>
                  <a:noFill/>
                </a:ln>
                <a:solidFill>
                  <a:srgbClr val="222222"/>
                </a:solidFill>
                <a:effectLst/>
                <a:latin typeface="Lato"/>
              </a:rPr>
              <a:t>Classless Inter-Domain Routing (CIDR) notation</a:t>
            </a:r>
            <a:r>
              <a:rPr kumimoji="0" lang="en-US" altLang="en-US" sz="1300" b="0" i="0" u="none" strike="noStrike" cap="none" normalizeH="0" baseline="0" dirty="0">
                <a:ln>
                  <a:noFill/>
                </a:ln>
                <a:solidFill>
                  <a:srgbClr val="222222"/>
                </a:solidFill>
                <a:effectLst/>
                <a:latin typeface="Lat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descr="classless addressing">
            <a:extLst>
              <a:ext uri="{FF2B5EF4-FFF2-40B4-BE49-F238E27FC236}">
                <a16:creationId xmlns:a16="http://schemas.microsoft.com/office/drawing/2014/main" id="{DDF0D1C9-53D0-417C-AE33-1668812A7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39" y="2611939"/>
            <a:ext cx="3815078" cy="121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37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00CD-B153-4B44-8CC5-4ECF7E36A7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170F2D-230B-406E-8DD3-633573CD935C}"/>
              </a:ext>
            </a:extLst>
          </p:cNvPr>
          <p:cNvSpPr>
            <a:spLocks noGrp="1"/>
          </p:cNvSpPr>
          <p:nvPr>
            <p:ph idx="1"/>
          </p:nvPr>
        </p:nvSpPr>
        <p:spPr/>
        <p:txBody>
          <a:bodyPr>
            <a:normAutofit fontScale="92500"/>
          </a:bodyPr>
          <a:lstStyle/>
          <a:p>
            <a:pPr algn="just" fontAlgn="base"/>
            <a:r>
              <a:rPr lang="en-US" b="0" i="0" dirty="0">
                <a:effectLst/>
                <a:latin typeface="Roboto"/>
              </a:rPr>
              <a:t>Network address – It identifies a network on internet.  Using this, we can find range of addresses in the network and total possible number of hosts in the network.</a:t>
            </a:r>
          </a:p>
          <a:p>
            <a:pPr algn="just" fontAlgn="base"/>
            <a:r>
              <a:rPr lang="en-US" b="0" i="0" dirty="0">
                <a:effectLst/>
                <a:latin typeface="Roboto"/>
              </a:rPr>
              <a:t>Mask – It is a 32-bit binary number that gives the network address in the address block when AND operation  is bitwise applied on the mask and any IP address of the block.</a:t>
            </a:r>
          </a:p>
          <a:p>
            <a:pPr algn="just" fontAlgn="base"/>
            <a:endParaRPr lang="en-US" b="0" i="0" dirty="0">
              <a:effectLst/>
              <a:latin typeface="Roboto"/>
            </a:endParaRPr>
          </a:p>
          <a:p>
            <a:pPr algn="just" fontAlgn="base"/>
            <a:r>
              <a:rPr lang="en-US" b="0" i="0" dirty="0">
                <a:effectLst/>
                <a:latin typeface="Roboto"/>
              </a:rPr>
              <a:t>The default mask in different classes are :</a:t>
            </a:r>
          </a:p>
          <a:p>
            <a:pPr algn="just" fontAlgn="base"/>
            <a:r>
              <a:rPr lang="en-US" b="0" i="0" dirty="0">
                <a:effectLst/>
                <a:latin typeface="Roboto"/>
              </a:rPr>
              <a:t>Class A – 255.0.0.0</a:t>
            </a:r>
          </a:p>
          <a:p>
            <a:pPr algn="just" fontAlgn="base"/>
            <a:r>
              <a:rPr lang="en-US" b="0" i="0" dirty="0">
                <a:effectLst/>
                <a:latin typeface="Roboto"/>
              </a:rPr>
              <a:t>Class B – 255.255.0.0</a:t>
            </a:r>
          </a:p>
          <a:p>
            <a:pPr algn="just" fontAlgn="base"/>
            <a:r>
              <a:rPr lang="en-US" b="0" i="0" dirty="0">
                <a:effectLst/>
                <a:latin typeface="Roboto"/>
              </a:rPr>
              <a:t>Class C – 255.255.255.0</a:t>
            </a:r>
          </a:p>
          <a:p>
            <a:pPr algn="just" fontAlgn="base"/>
            <a:r>
              <a:rPr lang="en-US" b="0" i="0" dirty="0">
                <a:effectLst/>
                <a:latin typeface="Roboto"/>
              </a:rPr>
              <a:t>Example : Given IP address 132.6.17.85 and default class B mask, find the beginning address (network address).</a:t>
            </a:r>
          </a:p>
          <a:p>
            <a:pPr algn="just" fontAlgn="base"/>
            <a:r>
              <a:rPr lang="en-US" b="0" i="0" dirty="0">
                <a:effectLst/>
                <a:latin typeface="Roboto"/>
              </a:rPr>
              <a:t>Solution : The default mask is 255.255.0.0, which means that the only the first 2 bytes are preserved and the other 2 bytes are set to 0. Therefore, the network address is 132.6.0.0.</a:t>
            </a:r>
          </a:p>
          <a:p>
            <a:endParaRPr lang="en-IN" dirty="0"/>
          </a:p>
        </p:txBody>
      </p:sp>
      <p:sp>
        <p:nvSpPr>
          <p:cNvPr id="4" name="Slide Number Placeholder 3">
            <a:extLst>
              <a:ext uri="{FF2B5EF4-FFF2-40B4-BE49-F238E27FC236}">
                <a16:creationId xmlns:a16="http://schemas.microsoft.com/office/drawing/2014/main" id="{5DD19152-783B-49F2-8AEE-197D74C2D9C3}"/>
              </a:ext>
            </a:extLst>
          </p:cNvPr>
          <p:cNvSpPr>
            <a:spLocks noGrp="1"/>
          </p:cNvSpPr>
          <p:nvPr>
            <p:ph type="sldNum" sz="quarter" idx="12"/>
          </p:nvPr>
        </p:nvSpPr>
        <p:spPr/>
        <p:txBody>
          <a:bodyPr/>
          <a:lstStyle/>
          <a:p>
            <a:fld id="{56693B4B-36E0-40EA-BD24-5FA98D4B3C74}" type="slidenum">
              <a:rPr lang="en-SG" smtClean="0"/>
              <a:pPr/>
              <a:t>18</a:t>
            </a:fld>
            <a:endParaRPr lang="en-SG" dirty="0"/>
          </a:p>
        </p:txBody>
      </p:sp>
    </p:spTree>
    <p:extLst>
      <p:ext uri="{BB962C8B-B14F-4D97-AF65-F5344CB8AC3E}">
        <p14:creationId xmlns:p14="http://schemas.microsoft.com/office/powerpoint/2010/main" val="1710837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IPV4</a:t>
            </a:r>
          </a:p>
        </p:txBody>
      </p:sp>
      <p:sp>
        <p:nvSpPr>
          <p:cNvPr id="3" name="Content Placeholder 2"/>
          <p:cNvSpPr>
            <a:spLocks noGrp="1"/>
          </p:cNvSpPr>
          <p:nvPr>
            <p:ph idx="1"/>
          </p:nvPr>
        </p:nvSpPr>
        <p:spPr/>
        <p:txBody>
          <a:bodyPr/>
          <a:lstStyle/>
          <a:p>
            <a:r>
              <a:rPr lang="en-US" dirty="0">
                <a:solidFill>
                  <a:srgbClr val="C00000"/>
                </a:solidFill>
              </a:rPr>
              <a:t>Consist of </a:t>
            </a:r>
            <a:r>
              <a:rPr lang="en-US" dirty="0" err="1">
                <a:solidFill>
                  <a:srgbClr val="C00000"/>
                </a:solidFill>
              </a:rPr>
              <a:t>NetID</a:t>
            </a:r>
            <a:r>
              <a:rPr lang="en-US" dirty="0">
                <a:solidFill>
                  <a:srgbClr val="C00000"/>
                </a:solidFill>
              </a:rPr>
              <a:t> and </a:t>
            </a:r>
            <a:r>
              <a:rPr lang="en-US" dirty="0" err="1">
                <a:solidFill>
                  <a:srgbClr val="C00000"/>
                </a:solidFill>
              </a:rPr>
              <a:t>HostID</a:t>
            </a:r>
            <a:r>
              <a:rPr lang="en-US" dirty="0">
                <a:solidFill>
                  <a:srgbClr val="C00000"/>
                </a:solidFill>
              </a:rPr>
              <a:t>.</a:t>
            </a:r>
          </a:p>
          <a:p>
            <a:r>
              <a:rPr lang="en-US" dirty="0">
                <a:solidFill>
                  <a:srgbClr val="C00000"/>
                </a:solidFill>
              </a:rPr>
              <a:t>Default Subnet Mask of A,B and C class Network</a:t>
            </a: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19</a:t>
            </a:fld>
            <a:endParaRPr lang="en-SG" dirty="0"/>
          </a:p>
        </p:txBody>
      </p:sp>
      <p:pic>
        <p:nvPicPr>
          <p:cNvPr id="4098" name="Picture 2"/>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116370" y="2859577"/>
            <a:ext cx="9679064" cy="2842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62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Protocol (IP) Address</a:t>
            </a:r>
          </a:p>
        </p:txBody>
      </p:sp>
      <p:sp>
        <p:nvSpPr>
          <p:cNvPr id="3" name="Content Placeholder 2"/>
          <p:cNvSpPr>
            <a:spLocks noGrp="1"/>
          </p:cNvSpPr>
          <p:nvPr>
            <p:ph idx="1"/>
          </p:nvPr>
        </p:nvSpPr>
        <p:spPr/>
        <p:txBody>
          <a:bodyPr/>
          <a:lstStyle/>
          <a:p>
            <a:pPr marL="0" indent="0" algn="just">
              <a:buNone/>
            </a:pPr>
            <a:endParaRPr lang="en-US" dirty="0">
              <a:solidFill>
                <a:schemeClr val="tx1"/>
              </a:solidFill>
            </a:endParaRPr>
          </a:p>
        </p:txBody>
      </p:sp>
      <p:sp>
        <p:nvSpPr>
          <p:cNvPr id="4" name="Slide Number Placeholder 3"/>
          <p:cNvSpPr>
            <a:spLocks noGrp="1"/>
          </p:cNvSpPr>
          <p:nvPr>
            <p:ph type="sldNum" sz="quarter" idx="12"/>
          </p:nvPr>
        </p:nvSpPr>
        <p:spPr/>
        <p:txBody>
          <a:bodyPr/>
          <a:lstStyle/>
          <a:p>
            <a:fld id="{56693B4B-36E0-40EA-BD24-5FA98D4B3C74}" type="slidenum">
              <a:rPr lang="en-SG" smtClean="0"/>
              <a:pPr/>
              <a:t>2</a:t>
            </a:fld>
            <a:endParaRPr lang="en-SG" dirty="0"/>
          </a:p>
        </p:txBody>
      </p:sp>
      <p:graphicFrame>
        <p:nvGraphicFramePr>
          <p:cNvPr id="5" name="Diagram 4"/>
          <p:cNvGraphicFramePr/>
          <p:nvPr>
            <p:extLst>
              <p:ext uri="{D42A27DB-BD31-4B8C-83A1-F6EECF244321}">
                <p14:modId xmlns:p14="http://schemas.microsoft.com/office/powerpoint/2010/main" val="945388456"/>
              </p:ext>
            </p:extLst>
          </p:nvPr>
        </p:nvGraphicFramePr>
        <p:xfrm>
          <a:off x="781397" y="1567565"/>
          <a:ext cx="9875519" cy="460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 r="11946"/>
          <a:stretch/>
        </p:blipFill>
        <p:spPr bwMode="auto">
          <a:xfrm>
            <a:off x="8779429" y="4505499"/>
            <a:ext cx="3129938" cy="192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963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 Host and Broadcast Addresses</a:t>
            </a:r>
          </a:p>
        </p:txBody>
      </p:sp>
      <p:sp>
        <p:nvSpPr>
          <p:cNvPr id="3" name="Content Placeholder 2"/>
          <p:cNvSpPr>
            <a:spLocks noGrp="1"/>
          </p:cNvSpPr>
          <p:nvPr>
            <p:ph idx="1"/>
          </p:nvPr>
        </p:nvSpPr>
        <p:spPr/>
        <p:txBody>
          <a:bodyPr/>
          <a:lstStyle/>
          <a:p>
            <a:r>
              <a:rPr lang="en-US" dirty="0"/>
              <a:t>Network Address is used by the outside world to route packets to the particular network.</a:t>
            </a:r>
          </a:p>
          <a:p>
            <a:r>
              <a:rPr lang="en-US" dirty="0"/>
              <a:t>Host address is the address of the machine.</a:t>
            </a:r>
          </a:p>
          <a:p>
            <a:r>
              <a:rPr lang="en-US" dirty="0"/>
              <a:t>Broadcast Address is the address used to broadcast message in the network</a:t>
            </a:r>
          </a:p>
          <a:p>
            <a:r>
              <a:rPr lang="en-US" dirty="0"/>
              <a:t>For Example</a:t>
            </a:r>
          </a:p>
          <a:p>
            <a:r>
              <a:rPr lang="en-US" dirty="0"/>
              <a:t>If IP Address is 192.168.10.0\24</a:t>
            </a:r>
          </a:p>
          <a:p>
            <a:pPr marL="0" indent="0">
              <a:buNone/>
            </a:pPr>
            <a:endParaRPr lang="en-US" dirty="0"/>
          </a:p>
          <a:p>
            <a:pPr lvl="2"/>
            <a:r>
              <a:rPr lang="en-US" b="1" dirty="0">
                <a:solidFill>
                  <a:schemeClr val="accent2">
                    <a:lumMod val="50000"/>
                  </a:schemeClr>
                </a:solidFill>
              </a:rPr>
              <a:t>First host address will be 192.168.10.1</a:t>
            </a:r>
          </a:p>
          <a:p>
            <a:pPr lvl="2"/>
            <a:r>
              <a:rPr lang="en-US" b="1" dirty="0">
                <a:solidFill>
                  <a:schemeClr val="accent2">
                    <a:lumMod val="50000"/>
                  </a:schemeClr>
                </a:solidFill>
              </a:rPr>
              <a:t>Last host address will be 192.168.10.254</a:t>
            </a:r>
          </a:p>
          <a:p>
            <a:pPr lvl="2"/>
            <a:r>
              <a:rPr lang="en-US" b="1" dirty="0">
                <a:solidFill>
                  <a:schemeClr val="accent2">
                    <a:lumMod val="50000"/>
                  </a:schemeClr>
                </a:solidFill>
              </a:rPr>
              <a:t>Broadcast address will be 192.168.10.255</a:t>
            </a:r>
          </a:p>
          <a:p>
            <a:pPr lvl="2"/>
            <a:r>
              <a:rPr lang="en-US" b="1" i="0" dirty="0">
                <a:solidFill>
                  <a:srgbClr val="000000"/>
                </a:solidFill>
                <a:effectLst/>
                <a:latin typeface="Helvetica Neue"/>
              </a:rPr>
              <a:t>the first (all 0s) represents the network address</a:t>
            </a:r>
            <a:r>
              <a:rPr lang="en-US" b="0" i="0" dirty="0">
                <a:solidFill>
                  <a:srgbClr val="000000"/>
                </a:solidFill>
                <a:effectLst/>
                <a:latin typeface="Helvetica Neue"/>
              </a:rPr>
              <a:t> </a:t>
            </a:r>
          </a:p>
          <a:p>
            <a:pPr lvl="2"/>
            <a:r>
              <a:rPr lang="en-US" b="0" i="0" dirty="0">
                <a:solidFill>
                  <a:srgbClr val="000000"/>
                </a:solidFill>
                <a:effectLst/>
                <a:latin typeface="Helvetica Neue"/>
              </a:rPr>
              <a:t>while </a:t>
            </a:r>
            <a:r>
              <a:rPr lang="en-US" b="1" i="0" dirty="0">
                <a:solidFill>
                  <a:srgbClr val="000000"/>
                </a:solidFill>
                <a:effectLst/>
                <a:latin typeface="Helvetica Neue"/>
              </a:rPr>
              <a:t>the last (all 1s) represents the broadcast address</a:t>
            </a:r>
            <a:r>
              <a:rPr lang="en-US" b="0" i="0" dirty="0">
                <a:solidFill>
                  <a:srgbClr val="000000"/>
                </a:solidFill>
                <a:effectLst/>
                <a:latin typeface="Helvetica Neue"/>
              </a:rPr>
              <a:t>.</a:t>
            </a:r>
            <a:endParaRPr lang="en-US" b="1" dirty="0">
              <a:solidFill>
                <a:schemeClr val="accent2">
                  <a:lumMod val="50000"/>
                </a:schemeClr>
              </a:solidFill>
            </a:endParaRPr>
          </a:p>
        </p:txBody>
      </p:sp>
      <p:sp>
        <p:nvSpPr>
          <p:cNvPr id="4" name="Slide Number Placeholder 3"/>
          <p:cNvSpPr>
            <a:spLocks noGrp="1"/>
          </p:cNvSpPr>
          <p:nvPr>
            <p:ph type="sldNum" sz="quarter" idx="12"/>
          </p:nvPr>
        </p:nvSpPr>
        <p:spPr/>
        <p:txBody>
          <a:bodyPr/>
          <a:lstStyle/>
          <a:p>
            <a:fld id="{56693B4B-36E0-40EA-BD24-5FA98D4B3C74}" type="slidenum">
              <a:rPr lang="en-SG" smtClean="0"/>
              <a:pPr/>
              <a:t>20</a:t>
            </a:fld>
            <a:endParaRPr lang="en-SG" dirty="0"/>
          </a:p>
        </p:txBody>
      </p:sp>
      <p:sp>
        <p:nvSpPr>
          <p:cNvPr id="8" name="Horizontal Scroll 7"/>
          <p:cNvSpPr/>
          <p:nvPr/>
        </p:nvSpPr>
        <p:spPr>
          <a:xfrm>
            <a:off x="7082443" y="3906981"/>
            <a:ext cx="4455622" cy="2144683"/>
          </a:xfrm>
          <a:prstGeom prst="horizontalScrol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Number of available host in the network can be found out </a:t>
            </a:r>
          </a:p>
          <a:p>
            <a:pPr algn="ctr"/>
            <a:r>
              <a:rPr lang="en-US" sz="2400" dirty="0"/>
              <a:t>2 </a:t>
            </a:r>
            <a:r>
              <a:rPr lang="en-US" sz="2400" baseline="30000" dirty="0"/>
              <a:t>(number of host bits)</a:t>
            </a:r>
            <a:r>
              <a:rPr lang="en-US" sz="2400" dirty="0"/>
              <a:t>-2</a:t>
            </a:r>
          </a:p>
        </p:txBody>
      </p:sp>
    </p:spTree>
    <p:extLst>
      <p:ext uri="{BB962C8B-B14F-4D97-AF65-F5344CB8AC3E}">
        <p14:creationId xmlns:p14="http://schemas.microsoft.com/office/powerpoint/2010/main" val="1794703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45CB-05B8-43FA-A130-F2788D4014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F6974D-8466-4818-907A-8EB3866BE30E}"/>
              </a:ext>
            </a:extLst>
          </p:cNvPr>
          <p:cNvSpPr>
            <a:spLocks noGrp="1"/>
          </p:cNvSpPr>
          <p:nvPr>
            <p:ph idx="1"/>
          </p:nvPr>
        </p:nvSpPr>
        <p:spPr/>
        <p:txBody>
          <a:bodyPr/>
          <a:lstStyle/>
          <a:p>
            <a:pPr algn="l"/>
            <a:r>
              <a:rPr lang="en-US" b="0" i="0" dirty="0">
                <a:solidFill>
                  <a:srgbClr val="222222"/>
                </a:solidFill>
                <a:effectLst/>
                <a:latin typeface="Lato"/>
              </a:rPr>
              <a:t>CIDR Block</a:t>
            </a:r>
          </a:p>
          <a:p>
            <a:pPr algn="l"/>
            <a:r>
              <a:rPr lang="en-US" b="0" i="0" dirty="0">
                <a:solidFill>
                  <a:srgbClr val="222222"/>
                </a:solidFill>
                <a:effectLst/>
                <a:latin typeface="Lato"/>
              </a:rPr>
              <a:t>For the correct working of CIDR blocks, </a:t>
            </a:r>
            <a:r>
              <a:rPr lang="en-US" b="1" i="0" dirty="0">
                <a:solidFill>
                  <a:srgbClr val="222222"/>
                </a:solidFill>
                <a:effectLst/>
                <a:latin typeface="Lato"/>
              </a:rPr>
              <a:t>three restrictions</a:t>
            </a:r>
            <a:r>
              <a:rPr lang="en-US" b="0" i="0" dirty="0">
                <a:solidFill>
                  <a:srgbClr val="222222"/>
                </a:solidFill>
                <a:effectLst/>
                <a:latin typeface="Lato"/>
              </a:rPr>
              <a:t> are implemented on the blocks of classless addressing.</a:t>
            </a:r>
          </a:p>
          <a:p>
            <a:pPr algn="l">
              <a:buFont typeface="+mj-lt"/>
              <a:buAutoNum type="arabicPeriod"/>
            </a:pPr>
            <a:r>
              <a:rPr lang="en-US" b="0" i="0" dirty="0">
                <a:solidFill>
                  <a:srgbClr val="222222"/>
                </a:solidFill>
                <a:effectLst/>
                <a:latin typeface="Lato"/>
              </a:rPr>
              <a:t>A block of addresses allocated to an organization must have the </a:t>
            </a:r>
            <a:r>
              <a:rPr lang="en-US" b="1" i="0" dirty="0">
                <a:solidFill>
                  <a:srgbClr val="222222"/>
                </a:solidFill>
                <a:effectLst/>
                <a:latin typeface="Lato"/>
              </a:rPr>
              <a:t>contiguous unallocated addresses</a:t>
            </a:r>
            <a:r>
              <a:rPr lang="en-US" b="0" i="0" dirty="0">
                <a:solidFill>
                  <a:srgbClr val="222222"/>
                </a:solidFill>
                <a:effectLst/>
                <a:latin typeface="Lato"/>
              </a:rPr>
              <a:t>.</a:t>
            </a:r>
          </a:p>
          <a:p>
            <a:pPr algn="l">
              <a:buFont typeface="+mj-lt"/>
              <a:buAutoNum type="arabicPeriod"/>
            </a:pPr>
            <a:r>
              <a:rPr lang="en-US" b="0" i="0" dirty="0">
                <a:solidFill>
                  <a:srgbClr val="222222"/>
                </a:solidFill>
                <a:effectLst/>
                <a:latin typeface="Lato"/>
              </a:rPr>
              <a:t>The </a:t>
            </a:r>
            <a:r>
              <a:rPr lang="en-US" b="1" i="0" dirty="0">
                <a:solidFill>
                  <a:srgbClr val="222222"/>
                </a:solidFill>
                <a:effectLst/>
                <a:latin typeface="Lato"/>
              </a:rPr>
              <a:t>number of addresses in a block</a:t>
            </a:r>
            <a:r>
              <a:rPr lang="en-US" b="0" i="0" dirty="0">
                <a:solidFill>
                  <a:srgbClr val="222222"/>
                </a:solidFill>
                <a:effectLst/>
                <a:latin typeface="Lato"/>
              </a:rPr>
              <a:t> allocated to an organization must be the </a:t>
            </a:r>
            <a:r>
              <a:rPr lang="en-US" b="1" i="0" dirty="0">
                <a:solidFill>
                  <a:srgbClr val="222222"/>
                </a:solidFill>
                <a:effectLst/>
                <a:latin typeface="Lato"/>
              </a:rPr>
              <a:t>power of 2</a:t>
            </a:r>
            <a:r>
              <a:rPr lang="en-US" b="0" i="0" dirty="0">
                <a:solidFill>
                  <a:srgbClr val="222222"/>
                </a:solidFill>
                <a:effectLst/>
                <a:latin typeface="Lato"/>
              </a:rPr>
              <a:t>.</a:t>
            </a:r>
          </a:p>
          <a:p>
            <a:pPr algn="l">
              <a:buFont typeface="+mj-lt"/>
              <a:buAutoNum type="arabicPeriod"/>
            </a:pPr>
            <a:r>
              <a:rPr lang="en-US" b="0" i="0" dirty="0">
                <a:solidFill>
                  <a:srgbClr val="222222"/>
                </a:solidFill>
                <a:effectLst/>
                <a:latin typeface="Lato"/>
              </a:rPr>
              <a:t>The </a:t>
            </a:r>
            <a:r>
              <a:rPr lang="en-US" b="1" i="0" dirty="0">
                <a:solidFill>
                  <a:srgbClr val="222222"/>
                </a:solidFill>
                <a:effectLst/>
                <a:latin typeface="Lato"/>
              </a:rPr>
              <a:t>first address</a:t>
            </a:r>
            <a:r>
              <a:rPr lang="en-US" b="0" i="0" dirty="0">
                <a:solidFill>
                  <a:srgbClr val="222222"/>
                </a:solidFill>
                <a:effectLst/>
                <a:latin typeface="Lato"/>
              </a:rPr>
              <a:t> of every block must be </a:t>
            </a:r>
            <a:r>
              <a:rPr lang="en-US" b="1" i="0" dirty="0">
                <a:solidFill>
                  <a:srgbClr val="222222"/>
                </a:solidFill>
                <a:effectLst/>
                <a:latin typeface="Lato"/>
              </a:rPr>
              <a:t>divisible</a:t>
            </a:r>
            <a:r>
              <a:rPr lang="en-US" b="0" i="0" dirty="0">
                <a:solidFill>
                  <a:srgbClr val="222222"/>
                </a:solidFill>
                <a:effectLst/>
                <a:latin typeface="Lato"/>
              </a:rPr>
              <a:t> by the </a:t>
            </a:r>
            <a:r>
              <a:rPr lang="en-US" b="1" i="0" dirty="0">
                <a:solidFill>
                  <a:srgbClr val="222222"/>
                </a:solidFill>
                <a:effectLst/>
                <a:latin typeface="Lato"/>
              </a:rPr>
              <a:t>length of the block</a:t>
            </a:r>
            <a:r>
              <a:rPr lang="en-US" b="0" i="0" dirty="0">
                <a:solidFill>
                  <a:srgbClr val="222222"/>
                </a:solidFill>
                <a:effectLst/>
                <a:latin typeface="Lato"/>
              </a:rPr>
              <a:t>.</a:t>
            </a:r>
          </a:p>
          <a:p>
            <a:endParaRPr lang="en-IN" dirty="0"/>
          </a:p>
        </p:txBody>
      </p:sp>
      <p:sp>
        <p:nvSpPr>
          <p:cNvPr id="4" name="Slide Number Placeholder 3">
            <a:extLst>
              <a:ext uri="{FF2B5EF4-FFF2-40B4-BE49-F238E27FC236}">
                <a16:creationId xmlns:a16="http://schemas.microsoft.com/office/drawing/2014/main" id="{0107B52F-1B6A-490D-B6BD-CD166088E9F8}"/>
              </a:ext>
            </a:extLst>
          </p:cNvPr>
          <p:cNvSpPr>
            <a:spLocks noGrp="1"/>
          </p:cNvSpPr>
          <p:nvPr>
            <p:ph type="sldNum" sz="quarter" idx="12"/>
          </p:nvPr>
        </p:nvSpPr>
        <p:spPr/>
        <p:txBody>
          <a:bodyPr/>
          <a:lstStyle/>
          <a:p>
            <a:fld id="{56693B4B-36E0-40EA-BD24-5FA98D4B3C74}" type="slidenum">
              <a:rPr lang="en-SG" smtClean="0"/>
              <a:pPr/>
              <a:t>21</a:t>
            </a:fld>
            <a:endParaRPr lang="en-SG" dirty="0"/>
          </a:p>
        </p:txBody>
      </p:sp>
    </p:spTree>
    <p:extLst>
      <p:ext uri="{BB962C8B-B14F-4D97-AF65-F5344CB8AC3E}">
        <p14:creationId xmlns:p14="http://schemas.microsoft.com/office/powerpoint/2010/main" val="467879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Address Calculation</a:t>
            </a:r>
          </a:p>
        </p:txBody>
      </p:sp>
      <p:sp>
        <p:nvSpPr>
          <p:cNvPr id="4" name="Slide Number Placeholder 3"/>
          <p:cNvSpPr>
            <a:spLocks noGrp="1"/>
          </p:cNvSpPr>
          <p:nvPr>
            <p:ph type="sldNum" sz="quarter" idx="12"/>
          </p:nvPr>
        </p:nvSpPr>
        <p:spPr/>
        <p:txBody>
          <a:bodyPr/>
          <a:lstStyle/>
          <a:p>
            <a:fld id="{56693B4B-36E0-40EA-BD24-5FA98D4B3C74}" type="slidenum">
              <a:rPr lang="en-SG" smtClean="0"/>
              <a:pPr/>
              <a:t>22</a:t>
            </a:fld>
            <a:endParaRPr lang="en-SG" dirty="0"/>
          </a:p>
        </p:txBody>
      </p:sp>
      <p:pic>
        <p:nvPicPr>
          <p:cNvPr id="5" name="Picture 3"/>
          <p:cNvPicPr>
            <a:picLocks noGrp="1" noChangeAspect="1" noChangeArrowheads="1"/>
          </p:cNvPicPr>
          <p:nvPr>
            <p:ph idx="1"/>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b="48401"/>
          <a:stretch/>
        </p:blipFill>
        <p:spPr bwMode="auto">
          <a:xfrm>
            <a:off x="2150385" y="2273472"/>
            <a:ext cx="6553518" cy="263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solidFill>
                <a:schemeClr val="accent2">
                  <a:lumMod val="50000"/>
                </a:schemeClr>
              </a:solidFill>
            </a:endParaRPr>
          </a:p>
        </p:txBody>
      </p:sp>
    </p:spTree>
    <p:extLst>
      <p:ext uri="{BB962C8B-B14F-4D97-AF65-F5344CB8AC3E}">
        <p14:creationId xmlns:p14="http://schemas.microsoft.com/office/powerpoint/2010/main" val="4112846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And Last Address of the Block</a:t>
            </a:r>
          </a:p>
        </p:txBody>
      </p:sp>
      <p:sp>
        <p:nvSpPr>
          <p:cNvPr id="3" name="Content Placeholder 2"/>
          <p:cNvSpPr>
            <a:spLocks noGrp="1"/>
          </p:cNvSpPr>
          <p:nvPr>
            <p:ph idx="1"/>
          </p:nvPr>
        </p:nvSpPr>
        <p:spPr/>
        <p:txBody>
          <a:bodyPr/>
          <a:lstStyle/>
          <a:p>
            <a:endParaRPr lang="en-US" dirty="0"/>
          </a:p>
          <a:p>
            <a:endParaRPr lang="en-US" dirty="0"/>
          </a:p>
          <a:p>
            <a:pPr marL="0" indent="0">
              <a:buNone/>
            </a:pPr>
            <a:endParaRPr lang="en-US" sz="2000" dirty="0"/>
          </a:p>
          <a:p>
            <a:pPr marL="0" indent="0">
              <a:buNone/>
            </a:pPr>
            <a:r>
              <a:rPr lang="en-US" sz="2000" dirty="0" err="1"/>
              <a:t>Ques</a:t>
            </a:r>
            <a:r>
              <a:rPr lang="en-US" sz="2000" dirty="0"/>
              <a:t>: One of the address is 205.16.37.39/28. what is first and last address of the block?</a:t>
            </a:r>
          </a:p>
          <a:p>
            <a:pPr marL="0" indent="0">
              <a:buNone/>
            </a:pPr>
            <a:r>
              <a:rPr lang="en-US" sz="2000" dirty="0"/>
              <a:t>Sol: Since mask is 28 then setting 32-n bits </a:t>
            </a:r>
            <a:r>
              <a:rPr lang="en-US" sz="2000" dirty="0" err="1"/>
              <a:t>i.e</a:t>
            </a:r>
            <a:r>
              <a:rPr lang="en-US" sz="2000" dirty="0"/>
              <a:t> 32-28 = 4 bits to 0.  </a:t>
            </a:r>
          </a:p>
          <a:p>
            <a:pPr marL="0" indent="0">
              <a:buNone/>
            </a:pPr>
            <a:r>
              <a:rPr lang="en-US" sz="2000" dirty="0"/>
              <a:t>Converting 39 into binary form  00100111. </a:t>
            </a:r>
          </a:p>
          <a:p>
            <a:pPr marL="0" indent="0">
              <a:buNone/>
            </a:pPr>
            <a:r>
              <a:rPr lang="en-US" sz="2000" dirty="0"/>
              <a:t>Using last four bits only </a:t>
            </a:r>
            <a:r>
              <a:rPr lang="en-US" sz="2000" dirty="0" err="1"/>
              <a:t>ie</a:t>
            </a:r>
            <a:r>
              <a:rPr lang="en-US" sz="2000" dirty="0"/>
              <a:t>. 0111 and setting them to  0000. It comes out to be 00100000.</a:t>
            </a:r>
          </a:p>
          <a:p>
            <a:pPr marL="0" indent="0">
              <a:buNone/>
            </a:pPr>
            <a:r>
              <a:rPr lang="en-US" sz="2000" dirty="0"/>
              <a:t>The decimal equivalent is 32.</a:t>
            </a:r>
          </a:p>
          <a:p>
            <a:pPr marL="0" indent="0">
              <a:buNone/>
            </a:pPr>
            <a:r>
              <a:rPr lang="en-US" sz="2000" b="1" dirty="0"/>
              <a:t>First address is 205.16.37.32</a:t>
            </a:r>
          </a:p>
          <a:p>
            <a:pPr marL="0" indent="0">
              <a:buNone/>
            </a:pPr>
            <a:r>
              <a:rPr lang="en-US" sz="2000" b="1" dirty="0"/>
              <a:t>Last address can be found by setting last four bits to one. 00101111 i.e.  205.16.37.47</a:t>
            </a:r>
          </a:p>
          <a:p>
            <a:pPr marL="0" indent="0">
              <a:buNone/>
            </a:pPr>
            <a:r>
              <a:rPr lang="en-US" sz="2000" b="1" dirty="0"/>
              <a:t>Number of addresses - 2 </a:t>
            </a:r>
            <a:r>
              <a:rPr lang="en-US" sz="2000" b="1" baseline="30000" dirty="0"/>
              <a:t>32−28 </a:t>
            </a:r>
            <a:r>
              <a:rPr lang="en-US" sz="2000" b="1" dirty="0"/>
              <a:t>or 16.</a:t>
            </a:r>
          </a:p>
          <a:p>
            <a:pPr marL="0" indent="0">
              <a:buNone/>
            </a:pPr>
            <a:endParaRPr lang="en-US" sz="2000" b="1" dirty="0"/>
          </a:p>
          <a:p>
            <a:pPr marL="0" indent="0">
              <a:buNone/>
            </a:pPr>
            <a:endParaRPr lang="en-US" sz="2000" b="1" dirty="0"/>
          </a:p>
          <a:p>
            <a:pPr marL="0" indent="0">
              <a:buNone/>
            </a:pPr>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23</a:t>
            </a:fld>
            <a:endParaRPr lang="en-SG" dirty="0"/>
          </a:p>
        </p:txBody>
      </p:sp>
      <p:sp>
        <p:nvSpPr>
          <p:cNvPr id="5" name="Rounded Rectangle 4"/>
          <p:cNvSpPr/>
          <p:nvPr/>
        </p:nvSpPr>
        <p:spPr>
          <a:xfrm>
            <a:off x="365759" y="1479665"/>
            <a:ext cx="11521440" cy="931026"/>
          </a:xfrm>
          <a:prstGeom prst="roundRect">
            <a:avLst/>
          </a:prstGeom>
          <a:solidFill>
            <a:schemeClr val="accent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400" dirty="0"/>
              <a:t>First address of the block can be found by setting rightmost (32-n) bits to zeros.</a:t>
            </a:r>
          </a:p>
          <a:p>
            <a:r>
              <a:rPr lang="en-US" sz="2400" dirty="0"/>
              <a:t>Last address of the block can be found be setting rightmost (32-n) bits to ones.</a:t>
            </a:r>
          </a:p>
        </p:txBody>
      </p:sp>
    </p:spTree>
    <p:extLst>
      <p:ext uri="{BB962C8B-B14F-4D97-AF65-F5344CB8AC3E}">
        <p14:creationId xmlns:p14="http://schemas.microsoft.com/office/powerpoint/2010/main" val="44985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6034333"/>
              </p:ext>
            </p:extLst>
          </p:nvPr>
        </p:nvGraphicFramePr>
        <p:xfrm>
          <a:off x="312738" y="1425575"/>
          <a:ext cx="11658600" cy="509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56693B4B-36E0-40EA-BD24-5FA98D4B3C74}" type="slidenum">
              <a:rPr lang="en-SG" smtClean="0"/>
              <a:pPr/>
              <a:t>24</a:t>
            </a:fld>
            <a:endParaRPr lang="en-SG" dirty="0"/>
          </a:p>
        </p:txBody>
      </p:sp>
    </p:spTree>
    <p:extLst>
      <p:ext uri="{BB962C8B-B14F-4D97-AF65-F5344CB8AC3E}">
        <p14:creationId xmlns:p14="http://schemas.microsoft.com/office/powerpoint/2010/main" val="3231151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marL="0" indent="0" algn="just">
              <a:buNone/>
            </a:pPr>
            <a:r>
              <a:rPr lang="en-US" dirty="0">
                <a:latin typeface="Times New Roman" pitchFamily="18" charset="0"/>
              </a:rPr>
              <a:t>Problem: An ISP is granted a block of addresses starting with 190.100.0.0/16 (65,536 addresses). The ISP needs to distribute these addresses to three groups of customers as follows:</a:t>
            </a:r>
          </a:p>
          <a:p>
            <a:pPr marL="0" indent="0">
              <a:buNone/>
            </a:pPr>
            <a:r>
              <a:rPr lang="en-US" dirty="0">
                <a:solidFill>
                  <a:schemeClr val="tx1"/>
                </a:solidFill>
                <a:latin typeface="Times New Roman" pitchFamily="18" charset="0"/>
              </a:rPr>
              <a:t>a. The first group has 64 customers; each needs 256 addresses.</a:t>
            </a:r>
          </a:p>
          <a:p>
            <a:pPr marL="0" indent="0">
              <a:buNone/>
            </a:pPr>
            <a:r>
              <a:rPr lang="en-US" dirty="0">
                <a:solidFill>
                  <a:schemeClr val="tx1"/>
                </a:solidFill>
                <a:latin typeface="Times New Roman" pitchFamily="18" charset="0"/>
              </a:rPr>
              <a:t>b. The second group has 128 customers; each needs 128 addresses.</a:t>
            </a:r>
          </a:p>
          <a:p>
            <a:pPr marL="0" indent="0">
              <a:buNone/>
            </a:pPr>
            <a:r>
              <a:rPr lang="en-US" dirty="0">
                <a:solidFill>
                  <a:schemeClr val="tx1"/>
                </a:solidFill>
                <a:latin typeface="Times New Roman" pitchFamily="18" charset="0"/>
              </a:rPr>
              <a:t>c. The third group has 128 customers; each needs 64 addresses.</a:t>
            </a:r>
          </a:p>
          <a:p>
            <a:pPr marL="0" indent="0" algn="just">
              <a:buNone/>
            </a:pPr>
            <a:endParaRPr lang="en-US" dirty="0">
              <a:solidFill>
                <a:schemeClr val="tx1"/>
              </a:solidFill>
              <a:latin typeface="Times New Roman" pitchFamily="18" charset="0"/>
            </a:endParaRPr>
          </a:p>
          <a:p>
            <a:pPr marL="0" indent="0" algn="just">
              <a:buNone/>
            </a:pPr>
            <a:r>
              <a:rPr lang="en-US" dirty="0">
                <a:latin typeface="Times New Roman" pitchFamily="18" charset="0"/>
              </a:rPr>
              <a:t>Assume the blocks of IPs are sequentially assigned. Design the sub blocks and find out how many addresses are still available after these allocations.</a:t>
            </a: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25</a:t>
            </a:fld>
            <a:endParaRPr lang="en-SG" dirty="0"/>
          </a:p>
        </p:txBody>
      </p:sp>
    </p:spTree>
    <p:extLst>
      <p:ext uri="{BB962C8B-B14F-4D97-AF65-F5344CB8AC3E}">
        <p14:creationId xmlns:p14="http://schemas.microsoft.com/office/powerpoint/2010/main" val="811053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i="1" dirty="0">
                <a:solidFill>
                  <a:schemeClr val="hlink"/>
                </a:solidFill>
                <a:latin typeface="Times New Roman" pitchFamily="18" charset="0"/>
              </a:rPr>
              <a:t>Group 1</a:t>
            </a:r>
          </a:p>
          <a:p>
            <a:pPr algn="just"/>
            <a:r>
              <a:rPr lang="en-US" i="1" dirty="0">
                <a:latin typeface="Times New Roman" pitchFamily="18" charset="0"/>
              </a:rPr>
              <a:t>For this group, each customer needs 256 addresses. This means that 8 (log2 256) bits are needed to define each host. The prefix length is then 32 − 8 = 24. The addresses are</a:t>
            </a:r>
          </a:p>
          <a:p>
            <a:pPr algn="just"/>
            <a:endParaRPr lang="en-US" i="1" dirty="0">
              <a:latin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26</a:t>
            </a:fld>
            <a:endParaRPr lang="en-SG" dirty="0"/>
          </a:p>
        </p:txBody>
      </p:sp>
      <p:pic>
        <p:nvPicPr>
          <p:cNvPr id="5" name="Picture 13"/>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311487" y="3407569"/>
            <a:ext cx="9203267" cy="1871663"/>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753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i="1" dirty="0">
                <a:solidFill>
                  <a:schemeClr val="hlink"/>
                </a:solidFill>
                <a:latin typeface="Times New Roman" pitchFamily="18" charset="0"/>
              </a:rPr>
              <a:t>Group 2</a:t>
            </a:r>
          </a:p>
          <a:p>
            <a:pPr algn="just"/>
            <a:r>
              <a:rPr lang="en-US" i="1" dirty="0">
                <a:latin typeface="Times New Roman" pitchFamily="18" charset="0"/>
              </a:rPr>
              <a:t>For this group, each customer needs 128 addresses. This means that 7 (log2 128) bits are needed to define each host. The prefix length is then 32 − 7 = 25. The addresses are</a:t>
            </a: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27</a:t>
            </a:fld>
            <a:endParaRPr lang="en-SG" dirty="0"/>
          </a:p>
        </p:txBody>
      </p:sp>
      <p:pic>
        <p:nvPicPr>
          <p:cNvPr id="5" name="Picture 13"/>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430021" y="3331615"/>
            <a:ext cx="8964084" cy="1908175"/>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02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solidFill>
                  <a:schemeClr val="accent1"/>
                </a:solidFill>
              </a:rPr>
              <a:t>Group 3</a:t>
            </a:r>
          </a:p>
          <a:p>
            <a:r>
              <a:rPr lang="en-US" i="1" dirty="0">
                <a:latin typeface="Times New Roman" pitchFamily="18" charset="0"/>
              </a:rPr>
              <a:t>For this group, each customer needs 64 addresses. This means that 6 (log</a:t>
            </a:r>
            <a:r>
              <a:rPr lang="en-US" i="1" baseline="-16000" dirty="0">
                <a:latin typeface="Times New Roman" pitchFamily="18" charset="0"/>
              </a:rPr>
              <a:t>2</a:t>
            </a:r>
            <a:r>
              <a:rPr lang="en-US" i="1" dirty="0">
                <a:latin typeface="Times New Roman" pitchFamily="18" charset="0"/>
              </a:rPr>
              <a:t>64) bits are needed to each host. The prefix length is then 32 − 6 = 26. The addresses are</a:t>
            </a: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28</a:t>
            </a:fld>
            <a:endParaRPr lang="en-SG" dirty="0"/>
          </a:p>
        </p:txBody>
      </p:sp>
      <p:pic>
        <p:nvPicPr>
          <p:cNvPr id="5" name="Picture 12"/>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324803" y="2992843"/>
            <a:ext cx="9108017" cy="1881187"/>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886691" y="5211771"/>
            <a:ext cx="6096000" cy="923330"/>
          </a:xfrm>
          <a:prstGeom prst="rect">
            <a:avLst/>
          </a:prstGeom>
        </p:spPr>
        <p:txBody>
          <a:bodyPr>
            <a:spAutoFit/>
          </a:bodyPr>
          <a:lstStyle/>
          <a:p>
            <a:pPr algn="just"/>
            <a:r>
              <a:rPr lang="en-US" i="1" dirty="0">
                <a:latin typeface="Times New Roman" pitchFamily="18" charset="0"/>
              </a:rPr>
              <a:t>Number of granted addresses to the ISP: 65,536</a:t>
            </a:r>
          </a:p>
          <a:p>
            <a:pPr algn="just"/>
            <a:r>
              <a:rPr lang="en-US" i="1" dirty="0">
                <a:latin typeface="Times New Roman" pitchFamily="18" charset="0"/>
              </a:rPr>
              <a:t>Number of allocated addresses by the ISP: 40,960</a:t>
            </a:r>
          </a:p>
          <a:p>
            <a:pPr algn="just"/>
            <a:r>
              <a:rPr lang="en-US" i="1" dirty="0">
                <a:latin typeface="Times New Roman" pitchFamily="18" charset="0"/>
              </a:rPr>
              <a:t>Number of available addresses: 24,576</a:t>
            </a:r>
          </a:p>
        </p:txBody>
      </p:sp>
    </p:spTree>
    <p:extLst>
      <p:ext uri="{BB962C8B-B14F-4D97-AF65-F5344CB8AC3E}">
        <p14:creationId xmlns:p14="http://schemas.microsoft.com/office/powerpoint/2010/main" val="3819515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8E51E-9C9A-4881-B224-C98B5D9D606A}"/>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E51299DC-7DB4-442A-B3A5-BB05575E4CBA}"/>
              </a:ext>
            </a:extLst>
          </p:cNvPr>
          <p:cNvSpPr>
            <a:spLocks noGrp="1"/>
          </p:cNvSpPr>
          <p:nvPr>
            <p:ph type="sldNum" sz="quarter" idx="12"/>
          </p:nvPr>
        </p:nvSpPr>
        <p:spPr/>
        <p:txBody>
          <a:bodyPr/>
          <a:lstStyle/>
          <a:p>
            <a:fld id="{56693B4B-36E0-40EA-BD24-5FA98D4B3C74}" type="slidenum">
              <a:rPr lang="en-SG" smtClean="0"/>
              <a:pPr/>
              <a:t>29</a:t>
            </a:fld>
            <a:endParaRPr lang="en-SG" dirty="0"/>
          </a:p>
        </p:txBody>
      </p:sp>
      <p:sp>
        <p:nvSpPr>
          <p:cNvPr id="3" name="Content Placeholder 2">
            <a:extLst>
              <a:ext uri="{FF2B5EF4-FFF2-40B4-BE49-F238E27FC236}">
                <a16:creationId xmlns:a16="http://schemas.microsoft.com/office/drawing/2014/main" id="{4C58E23D-EE79-42FB-81C7-0A7452A2839D}"/>
              </a:ext>
            </a:extLst>
          </p:cNvPr>
          <p:cNvSpPr>
            <a:spLocks noGrp="1"/>
          </p:cNvSpPr>
          <p:nvPr>
            <p:ph idx="1"/>
          </p:nvPr>
        </p:nvSpPr>
        <p:spPr>
          <a:xfrm>
            <a:off x="632636" y="1962832"/>
            <a:ext cx="11350774" cy="3745509"/>
          </a:xfrm>
        </p:spPr>
        <p:txBody>
          <a:bodyPr>
            <a:normAutofit fontScale="92500" lnSpcReduction="10000"/>
          </a:bodyPr>
          <a:lstStyle/>
          <a:p>
            <a:pPr algn="l"/>
            <a:r>
              <a:rPr lang="en-US" b="0" i="0" dirty="0">
                <a:solidFill>
                  <a:srgbClr val="3C424B"/>
                </a:solidFill>
                <a:effectLst/>
                <a:latin typeface="Roboto"/>
              </a:rPr>
              <a:t>Subnetting</a:t>
            </a:r>
          </a:p>
          <a:p>
            <a:pPr algn="l"/>
            <a:r>
              <a:rPr lang="en-US" b="0" i="0" dirty="0">
                <a:solidFill>
                  <a:srgbClr val="3C424B"/>
                </a:solidFill>
                <a:effectLst/>
                <a:latin typeface="Roboto"/>
              </a:rPr>
              <a:t>What is Subnetting?</a:t>
            </a:r>
          </a:p>
          <a:p>
            <a:pPr algn="l"/>
            <a:r>
              <a:rPr lang="en-US" b="0" i="0" dirty="0">
                <a:solidFill>
                  <a:srgbClr val="000000"/>
                </a:solidFill>
                <a:effectLst/>
                <a:latin typeface="Helvetica Neue"/>
              </a:rPr>
              <a:t>That issue of IP address wastage brings us to the topic at hand – Subnetting. </a:t>
            </a:r>
            <a:r>
              <a:rPr lang="en-US" b="1" i="0" dirty="0">
                <a:solidFill>
                  <a:srgbClr val="000000"/>
                </a:solidFill>
                <a:effectLst/>
                <a:latin typeface="Helvetica Neue"/>
              </a:rPr>
              <a:t>Subnetting allows you to create smaller network (sub networks; subnets) inside a large network</a:t>
            </a:r>
            <a:r>
              <a:rPr lang="en-US" b="0" i="0" dirty="0">
                <a:solidFill>
                  <a:srgbClr val="000000"/>
                </a:solidFill>
                <a:effectLst/>
                <a:latin typeface="Helvetica Neue"/>
              </a:rPr>
              <a:t> by borrowing bits from the Host ID portion of the address. We can use those borrowed bits to create additional networks, resulting in smaller-sized networks.</a:t>
            </a:r>
          </a:p>
          <a:p>
            <a:r>
              <a:rPr lang="en-US" b="1" i="0" dirty="0">
                <a:effectLst/>
                <a:latin typeface="Roboto"/>
              </a:rPr>
              <a:t>Subnetting:  </a:t>
            </a:r>
            <a:r>
              <a:rPr lang="en-US" b="0" i="0" dirty="0">
                <a:effectLst/>
                <a:latin typeface="Roboto"/>
              </a:rPr>
              <a:t>Dividing a large block of addresses into several contiguous sub-blocks and assigning these sub-blocks to different smaller networks is called subnetting. It is a practice that is widely used when classless addressing is done</a:t>
            </a:r>
            <a:br>
              <a:rPr lang="en-US" dirty="0"/>
            </a:br>
            <a:endParaRPr lang="en-IN" dirty="0"/>
          </a:p>
        </p:txBody>
      </p:sp>
      <p:pic>
        <p:nvPicPr>
          <p:cNvPr id="8196" name="Picture 4" descr="subnet example">
            <a:extLst>
              <a:ext uri="{FF2B5EF4-FFF2-40B4-BE49-F238E27FC236}">
                <a16:creationId xmlns:a16="http://schemas.microsoft.com/office/drawing/2014/main" id="{EAA15EA0-436C-4756-8C83-EA43EF1F0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397" y="1291112"/>
            <a:ext cx="6083422" cy="92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76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a:t>
            </a:r>
          </a:p>
        </p:txBody>
      </p:sp>
      <p:sp>
        <p:nvSpPr>
          <p:cNvPr id="3" name="Content Placeholder 2"/>
          <p:cNvSpPr>
            <a:spLocks noGrp="1"/>
          </p:cNvSpPr>
          <p:nvPr>
            <p:ph idx="1"/>
          </p:nvPr>
        </p:nvSpPr>
        <p:spPr>
          <a:xfrm>
            <a:off x="267395" y="1391895"/>
            <a:ext cx="11658598" cy="5099222"/>
          </a:xfrm>
        </p:spPr>
        <p:txBody>
          <a:bodyPr/>
          <a:lstStyle/>
          <a:p>
            <a:pPr marL="0" indent="0">
              <a:buNone/>
            </a:pPr>
            <a:endParaRPr lang="en-US" i="1" baseline="30000" dirty="0">
              <a:latin typeface="Times" charset="0"/>
            </a:endParaRP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3</a:t>
            </a:fld>
            <a:endParaRPr lang="en-SG" dirty="0"/>
          </a:p>
        </p:txBody>
      </p:sp>
      <p:graphicFrame>
        <p:nvGraphicFramePr>
          <p:cNvPr id="5" name="Diagram 4"/>
          <p:cNvGraphicFramePr/>
          <p:nvPr>
            <p:extLst>
              <p:ext uri="{D42A27DB-BD31-4B8C-83A1-F6EECF244321}">
                <p14:modId xmlns:p14="http://schemas.microsoft.com/office/powerpoint/2010/main" val="65801847"/>
              </p:ext>
            </p:extLst>
          </p:nvPr>
        </p:nvGraphicFramePr>
        <p:xfrm>
          <a:off x="415636" y="1439334"/>
          <a:ext cx="11288684" cy="4512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390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30C3-0D20-4A28-A32E-9A01C3CD9487}"/>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59F1F058-6224-4C41-A959-D0AB8BD2B89D}"/>
              </a:ext>
            </a:extLst>
          </p:cNvPr>
          <p:cNvSpPr>
            <a:spLocks noGrp="1"/>
          </p:cNvSpPr>
          <p:nvPr>
            <p:ph type="sldNum" sz="quarter" idx="12"/>
          </p:nvPr>
        </p:nvSpPr>
        <p:spPr/>
        <p:txBody>
          <a:bodyPr/>
          <a:lstStyle/>
          <a:p>
            <a:fld id="{56693B4B-36E0-40EA-BD24-5FA98D4B3C74}" type="slidenum">
              <a:rPr lang="en-SG" smtClean="0"/>
              <a:pPr/>
              <a:t>30</a:t>
            </a:fld>
            <a:endParaRPr lang="en-SG" dirty="0"/>
          </a:p>
        </p:txBody>
      </p:sp>
      <p:sp>
        <p:nvSpPr>
          <p:cNvPr id="6" name="Content Placeholder 5">
            <a:extLst>
              <a:ext uri="{FF2B5EF4-FFF2-40B4-BE49-F238E27FC236}">
                <a16:creationId xmlns:a16="http://schemas.microsoft.com/office/drawing/2014/main" id="{86D4B141-A1F8-4D0A-8C84-393B95257781}"/>
              </a:ext>
            </a:extLst>
          </p:cNvPr>
          <p:cNvSpPr txBox="1">
            <a:spLocks noGrp="1"/>
          </p:cNvSpPr>
          <p:nvPr>
            <p:ph idx="1"/>
          </p:nvPr>
        </p:nvSpPr>
        <p:spPr>
          <a:prstGeom prst="rect">
            <a:avLst/>
          </a:prstGeom>
          <a:noFill/>
        </p:spPr>
        <p:txBody>
          <a:bodyPr wrap="square">
            <a:spAutoFit/>
          </a:bodyPr>
          <a:lstStyle/>
          <a:p>
            <a:pPr algn="l"/>
            <a:r>
              <a:rPr lang="en-US" b="0" i="0" dirty="0">
                <a:solidFill>
                  <a:srgbClr val="3C424B"/>
                </a:solidFill>
                <a:effectLst/>
                <a:latin typeface="Roboto"/>
              </a:rPr>
              <a:t>Subnet Masks</a:t>
            </a:r>
          </a:p>
          <a:p>
            <a:pPr algn="l"/>
            <a:r>
              <a:rPr lang="en-US" b="0" i="0" dirty="0">
                <a:solidFill>
                  <a:srgbClr val="000000"/>
                </a:solidFill>
                <a:effectLst/>
                <a:latin typeface="Helvetica Neue"/>
              </a:rPr>
              <a:t>With what we have done, we have created a problem for computers and other networking devices: how are they supposed to differentiate between a subnet 192.168.1.32 and an IP address 192.168.1.32? This is where subnet masks (also called network masks) come in. </a:t>
            </a:r>
            <a:r>
              <a:rPr lang="en-US" b="1" i="0" dirty="0">
                <a:solidFill>
                  <a:srgbClr val="000000"/>
                </a:solidFill>
                <a:effectLst/>
                <a:latin typeface="Helvetica Neue"/>
              </a:rPr>
              <a:t>A subnet mask is the representation of the network portion of an address</a:t>
            </a:r>
            <a:r>
              <a:rPr lang="en-US" b="0" i="0" dirty="0">
                <a:solidFill>
                  <a:srgbClr val="000000"/>
                </a:solidFill>
                <a:effectLst/>
                <a:latin typeface="Helvetica Neue"/>
              </a:rPr>
              <a:t>. It is also made up of 32 bits with all the bits that represent the network portion being marked as 1s and the other parts marked as 0s.</a:t>
            </a:r>
          </a:p>
          <a:p>
            <a:pPr algn="l"/>
            <a:r>
              <a:rPr lang="en-US" b="0" i="0" dirty="0">
                <a:solidFill>
                  <a:srgbClr val="000000"/>
                </a:solidFill>
                <a:effectLst/>
                <a:latin typeface="Helvetica Neue"/>
              </a:rPr>
              <a:t>For example, the subnet masks of the IP address classes are:</a:t>
            </a:r>
          </a:p>
          <a:p>
            <a:pPr algn="l">
              <a:buFont typeface="Arial" panose="020B0604020202020204" pitchFamily="34" charset="0"/>
              <a:buChar char="•"/>
            </a:pPr>
            <a:r>
              <a:rPr lang="en-US" b="0" i="0" dirty="0">
                <a:solidFill>
                  <a:srgbClr val="000000"/>
                </a:solidFill>
                <a:effectLst/>
                <a:latin typeface="Helvetica Neue"/>
              </a:rPr>
              <a:t>Class A: 255.0.0.0</a:t>
            </a:r>
          </a:p>
          <a:p>
            <a:pPr algn="l">
              <a:buFont typeface="Arial" panose="020B0604020202020204" pitchFamily="34" charset="0"/>
              <a:buChar char="•"/>
            </a:pPr>
            <a:r>
              <a:rPr lang="en-US" b="0" i="0" dirty="0">
                <a:solidFill>
                  <a:srgbClr val="000000"/>
                </a:solidFill>
                <a:effectLst/>
                <a:latin typeface="Helvetica Neue"/>
              </a:rPr>
              <a:t>Class B: 255.255.0.0</a:t>
            </a:r>
          </a:p>
          <a:p>
            <a:pPr algn="l">
              <a:buFont typeface="Arial" panose="020B0604020202020204" pitchFamily="34" charset="0"/>
              <a:buChar char="•"/>
            </a:pPr>
            <a:r>
              <a:rPr lang="en-US" b="0" i="0" dirty="0">
                <a:solidFill>
                  <a:srgbClr val="000000"/>
                </a:solidFill>
                <a:effectLst/>
                <a:latin typeface="Helvetica Neue"/>
              </a:rPr>
              <a:t>Class C: 255.255.255.0</a:t>
            </a:r>
          </a:p>
        </p:txBody>
      </p:sp>
    </p:spTree>
    <p:extLst>
      <p:ext uri="{BB962C8B-B14F-4D97-AF65-F5344CB8AC3E}">
        <p14:creationId xmlns:p14="http://schemas.microsoft.com/office/powerpoint/2010/main" val="1888976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6A02-0ED2-444F-B81E-FBF00E9F4C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E3788B-EC64-4554-BC56-CDCC6B8E892E}"/>
              </a:ext>
            </a:extLst>
          </p:cNvPr>
          <p:cNvSpPr>
            <a:spLocks noGrp="1"/>
          </p:cNvSpPr>
          <p:nvPr>
            <p:ph idx="1"/>
          </p:nvPr>
        </p:nvSpPr>
        <p:spPr/>
        <p:txBody>
          <a:bodyPr>
            <a:normAutofit fontScale="85000" lnSpcReduction="20000"/>
          </a:bodyPr>
          <a:lstStyle/>
          <a:p>
            <a:pPr algn="l"/>
            <a:r>
              <a:rPr lang="en-US" b="0" i="0" dirty="0">
                <a:solidFill>
                  <a:srgbClr val="3C424B"/>
                </a:solidFill>
                <a:effectLst/>
                <a:latin typeface="Roboto"/>
              </a:rPr>
              <a:t>Why do we need subnetting?</a:t>
            </a:r>
          </a:p>
          <a:p>
            <a:pPr algn="l"/>
            <a:r>
              <a:rPr lang="en-US" b="0" i="0" dirty="0">
                <a:solidFill>
                  <a:srgbClr val="000000"/>
                </a:solidFill>
                <a:effectLst/>
                <a:latin typeface="Helvetica Neue"/>
              </a:rPr>
              <a:t>Now that we have seen what subnetting is, let us consider some of the reasons we create subnets:</a:t>
            </a:r>
          </a:p>
          <a:p>
            <a:pPr algn="l">
              <a:buFont typeface="Arial" panose="020B0604020202020204" pitchFamily="34" charset="0"/>
              <a:buChar char="•"/>
            </a:pPr>
            <a:r>
              <a:rPr lang="en-US" b="1" i="0" dirty="0">
                <a:solidFill>
                  <a:srgbClr val="000000"/>
                </a:solidFill>
                <a:effectLst/>
                <a:latin typeface="Helvetica Neue"/>
              </a:rPr>
              <a:t>Reduce wastage</a:t>
            </a:r>
            <a:r>
              <a:rPr lang="en-US" b="0" i="0" dirty="0">
                <a:solidFill>
                  <a:srgbClr val="000000"/>
                </a:solidFill>
                <a:effectLst/>
                <a:latin typeface="Helvetica Neue"/>
              </a:rPr>
              <a:t>: As we have already seen, subnetting (and CIDR on a larger scale) helps us conserve IP addresses. While this is very important on the Internet (conserving public IP addresses), it is also useful on local area networks (LANs) where private IP addresses are used.</a:t>
            </a:r>
          </a:p>
          <a:p>
            <a:pPr algn="l">
              <a:buFont typeface="Arial" panose="020B0604020202020204" pitchFamily="34" charset="0"/>
              <a:buChar char="•"/>
            </a:pPr>
            <a:r>
              <a:rPr lang="en-US" b="1" i="0" dirty="0">
                <a:solidFill>
                  <a:srgbClr val="000000"/>
                </a:solidFill>
                <a:effectLst/>
                <a:latin typeface="Helvetica Neue"/>
              </a:rPr>
              <a:t>Improve Network Performance</a:t>
            </a:r>
            <a:r>
              <a:rPr lang="en-US" b="0" i="0" dirty="0">
                <a:solidFill>
                  <a:srgbClr val="000000"/>
                </a:solidFill>
                <a:effectLst/>
                <a:latin typeface="Helvetica Neue"/>
              </a:rPr>
              <a:t>: Subnetting improves the overall performance of a network. The larger a network is, the busier (more congested) it is. Consider the example of broadcasts – every host within an individual network will receive a broadcast even when it is not meant for them. This can affect performance especially during issues like broadcast storms. Therefore, the smaller the network, the more you can contain such issues within the subnet.</a:t>
            </a:r>
          </a:p>
          <a:p>
            <a:pPr algn="l">
              <a:buFont typeface="Arial" panose="020B0604020202020204" pitchFamily="34" charset="0"/>
              <a:buChar char="•"/>
            </a:pPr>
            <a:r>
              <a:rPr lang="en-US" b="1" i="0" dirty="0">
                <a:solidFill>
                  <a:srgbClr val="000000"/>
                </a:solidFill>
                <a:effectLst/>
                <a:latin typeface="Helvetica Neue"/>
              </a:rPr>
              <a:t>Isolation</a:t>
            </a:r>
            <a:r>
              <a:rPr lang="en-US" b="0" i="0" dirty="0">
                <a:solidFill>
                  <a:srgbClr val="000000"/>
                </a:solidFill>
                <a:effectLst/>
                <a:latin typeface="Helvetica Neue"/>
              </a:rPr>
              <a:t>: With smaller networks, you are able to isolate effectively as faults inside one subnet will not necessarily spread into other subnets. This is also important during security incidents so that even if one subnet is affected, the entire network is not brought down.</a:t>
            </a:r>
          </a:p>
          <a:p>
            <a:pPr algn="l">
              <a:buFont typeface="Arial" panose="020B0604020202020204" pitchFamily="34" charset="0"/>
              <a:buChar char="•"/>
            </a:pPr>
            <a:r>
              <a:rPr lang="en-US" b="1" i="0" dirty="0">
                <a:solidFill>
                  <a:srgbClr val="000000"/>
                </a:solidFill>
                <a:effectLst/>
                <a:latin typeface="Helvetica Neue"/>
              </a:rPr>
              <a:t>Easier administration</a:t>
            </a:r>
            <a:r>
              <a:rPr lang="en-US" b="0" i="0" dirty="0">
                <a:solidFill>
                  <a:srgbClr val="000000"/>
                </a:solidFill>
                <a:effectLst/>
                <a:latin typeface="Helvetica Neue"/>
              </a:rPr>
              <a:t>: Subnetting, when done properly, can make network administration more effective. For example, a multinational organization can design their network in such a way that each region is assigned an IP address block from a larger address block and subnetting is used within regions to further divide the blocks among networks. This kind of design also improves routing as the routers in one region only need to know the “summarized” IP address block for other regions rather than all the smaller IP address blocks. This reduces the size of the routing table and ensures that fluctuations in one region do not affect the entire network</a:t>
            </a:r>
          </a:p>
          <a:p>
            <a:endParaRPr lang="en-IN" dirty="0"/>
          </a:p>
        </p:txBody>
      </p:sp>
      <p:sp>
        <p:nvSpPr>
          <p:cNvPr id="4" name="Slide Number Placeholder 3">
            <a:extLst>
              <a:ext uri="{FF2B5EF4-FFF2-40B4-BE49-F238E27FC236}">
                <a16:creationId xmlns:a16="http://schemas.microsoft.com/office/drawing/2014/main" id="{063B0DBB-9AF0-4A3F-A411-642A45060B93}"/>
              </a:ext>
            </a:extLst>
          </p:cNvPr>
          <p:cNvSpPr>
            <a:spLocks noGrp="1"/>
          </p:cNvSpPr>
          <p:nvPr>
            <p:ph type="sldNum" sz="quarter" idx="12"/>
          </p:nvPr>
        </p:nvSpPr>
        <p:spPr/>
        <p:txBody>
          <a:bodyPr/>
          <a:lstStyle/>
          <a:p>
            <a:fld id="{56693B4B-36E0-40EA-BD24-5FA98D4B3C74}" type="slidenum">
              <a:rPr lang="en-SG" smtClean="0"/>
              <a:pPr/>
              <a:t>31</a:t>
            </a:fld>
            <a:endParaRPr lang="en-SG" dirty="0"/>
          </a:p>
        </p:txBody>
      </p:sp>
    </p:spTree>
    <p:extLst>
      <p:ext uri="{BB962C8B-B14F-4D97-AF65-F5344CB8AC3E}">
        <p14:creationId xmlns:p14="http://schemas.microsoft.com/office/powerpoint/2010/main" val="3265955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Subnetting</a:t>
            </a:r>
            <a:endParaRPr lang="en-US" dirty="0"/>
          </a:p>
        </p:txBody>
      </p:sp>
      <p:sp>
        <p:nvSpPr>
          <p:cNvPr id="3" name="Content Placeholder 2"/>
          <p:cNvSpPr>
            <a:spLocks noGrp="1"/>
          </p:cNvSpPr>
          <p:nvPr>
            <p:ph idx="1"/>
          </p:nvPr>
        </p:nvSpPr>
        <p:spPr/>
        <p:txBody>
          <a:bodyPr/>
          <a:lstStyle/>
          <a:p>
            <a:r>
              <a:rPr lang="en-GB" dirty="0" err="1"/>
              <a:t>Subnetting</a:t>
            </a:r>
            <a:r>
              <a:rPr lang="en-GB" dirty="0"/>
              <a:t> is done by borrowing bits from the host part and add them the network part</a:t>
            </a:r>
          </a:p>
          <a:p>
            <a:r>
              <a:rPr lang="en-GB" dirty="0"/>
              <a:t>Default mask and Subnet Mask</a:t>
            </a: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32</a:t>
            </a:fld>
            <a:endParaRPr lang="en-SG"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577" y="2909452"/>
            <a:ext cx="5699772" cy="332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8603672" y="1862051"/>
            <a:ext cx="2926080" cy="45719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rgbClr val="002060"/>
                </a:solidFill>
              </a:rPr>
              <a:t>Finding Subnet Address</a:t>
            </a:r>
          </a:p>
          <a:p>
            <a:pPr algn="just"/>
            <a:endParaRPr lang="en-US" sz="2400" dirty="0">
              <a:solidFill>
                <a:srgbClr val="000000"/>
              </a:solidFill>
            </a:endParaRPr>
          </a:p>
          <a:p>
            <a:pPr algn="just"/>
            <a:r>
              <a:rPr lang="en-US" sz="2400" dirty="0">
                <a:solidFill>
                  <a:schemeClr val="bg1"/>
                </a:solidFill>
              </a:rPr>
              <a:t>Given an IP address, we can find the subnet address the same way we found the network address. We apply the mask to the address. </a:t>
            </a:r>
          </a:p>
        </p:txBody>
      </p:sp>
    </p:spTree>
    <p:extLst>
      <p:ext uri="{BB962C8B-B14F-4D97-AF65-F5344CB8AC3E}">
        <p14:creationId xmlns:p14="http://schemas.microsoft.com/office/powerpoint/2010/main" val="3640476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Address- 1</a:t>
            </a:r>
            <a:r>
              <a:rPr lang="en-US" baseline="30000" dirty="0"/>
              <a:t>st</a:t>
            </a:r>
            <a:r>
              <a:rPr lang="en-US" dirty="0"/>
              <a:t> Approach</a:t>
            </a:r>
          </a:p>
        </p:txBody>
      </p:sp>
      <p:sp>
        <p:nvSpPr>
          <p:cNvPr id="4" name="Slide Number Placeholder 3"/>
          <p:cNvSpPr>
            <a:spLocks noGrp="1"/>
          </p:cNvSpPr>
          <p:nvPr>
            <p:ph type="sldNum" sz="quarter" idx="12"/>
          </p:nvPr>
        </p:nvSpPr>
        <p:spPr/>
        <p:txBody>
          <a:bodyPr/>
          <a:lstStyle/>
          <a:p>
            <a:fld id="{56693B4B-36E0-40EA-BD24-5FA98D4B3C74}" type="slidenum">
              <a:rPr lang="en-SG" smtClean="0"/>
              <a:pPr/>
              <a:t>33</a:t>
            </a:fld>
            <a:endParaRPr lang="en-SG" dirty="0"/>
          </a:p>
        </p:txBody>
      </p:sp>
      <p:sp>
        <p:nvSpPr>
          <p:cNvPr id="6" name="Content Placeholder 5"/>
          <p:cNvSpPr>
            <a:spLocks noGrp="1"/>
          </p:cNvSpPr>
          <p:nvPr>
            <p:ph idx="1"/>
          </p:nvPr>
        </p:nvSpPr>
        <p:spPr/>
        <p:txBody>
          <a:bodyPr/>
          <a:lstStyle/>
          <a:p>
            <a:pPr marL="0" indent="0">
              <a:spcBef>
                <a:spcPct val="50000"/>
              </a:spcBef>
              <a:buNone/>
            </a:pPr>
            <a:r>
              <a:rPr lang="en-US" b="1" u="sng" dirty="0">
                <a:solidFill>
                  <a:srgbClr val="002060"/>
                </a:solidFill>
                <a:latin typeface="Times" charset="0"/>
              </a:rPr>
              <a:t>Straight Method</a:t>
            </a:r>
          </a:p>
          <a:p>
            <a:pPr marL="0" indent="0">
              <a:spcBef>
                <a:spcPct val="50000"/>
              </a:spcBef>
              <a:buNone/>
            </a:pPr>
            <a:endParaRPr lang="en-US" b="1" u="sng" dirty="0">
              <a:solidFill>
                <a:srgbClr val="002060"/>
              </a:solidFill>
              <a:latin typeface="Times" charset="0"/>
            </a:endParaRPr>
          </a:p>
          <a:p>
            <a:pPr marL="0" indent="0">
              <a:spcBef>
                <a:spcPct val="50000"/>
              </a:spcBef>
              <a:buNone/>
            </a:pPr>
            <a:endParaRPr lang="en-US" b="1" u="sng" dirty="0">
              <a:solidFill>
                <a:schemeClr val="tx1"/>
              </a:solidFill>
              <a:latin typeface="Times" charset="0"/>
            </a:endParaRPr>
          </a:p>
          <a:p>
            <a:pPr marL="0" indent="0">
              <a:spcBef>
                <a:spcPct val="50000"/>
              </a:spcBef>
              <a:buNone/>
            </a:pPr>
            <a:r>
              <a:rPr lang="en-US" dirty="0">
                <a:solidFill>
                  <a:schemeClr val="tx1"/>
                </a:solidFill>
                <a:latin typeface="Times" charset="0"/>
              </a:rPr>
              <a:t>Example: What is the </a:t>
            </a:r>
            <a:r>
              <a:rPr lang="en-US" dirty="0" err="1">
                <a:solidFill>
                  <a:schemeClr val="tx1"/>
                </a:solidFill>
                <a:latin typeface="Times" charset="0"/>
              </a:rPr>
              <a:t>subnetwork</a:t>
            </a:r>
            <a:r>
              <a:rPr lang="en-US" dirty="0">
                <a:solidFill>
                  <a:schemeClr val="tx1"/>
                </a:solidFill>
                <a:latin typeface="Times" charset="0"/>
              </a:rPr>
              <a:t> address if the destination address is 200.45.34.56 and the subnet mask is 255.255.240.0?</a:t>
            </a:r>
          </a:p>
          <a:p>
            <a:pPr marL="0" indent="0">
              <a:spcBef>
                <a:spcPct val="50000"/>
              </a:spcBef>
              <a:buNone/>
            </a:pPr>
            <a:r>
              <a:rPr lang="en-US" dirty="0">
                <a:solidFill>
                  <a:schemeClr val="tx1"/>
                </a:solidFill>
                <a:latin typeface="Times" charset="0"/>
              </a:rPr>
              <a:t>Sol  </a:t>
            </a:r>
          </a:p>
          <a:p>
            <a:pPr marL="0" indent="0">
              <a:spcBef>
                <a:spcPct val="50000"/>
              </a:spcBef>
              <a:buNone/>
            </a:pPr>
            <a:endParaRPr lang="en-US" u="sng" dirty="0">
              <a:solidFill>
                <a:srgbClr val="002060"/>
              </a:solidFill>
              <a:latin typeface="Times" charset="0"/>
            </a:endParaRPr>
          </a:p>
        </p:txBody>
      </p:sp>
      <p:sp>
        <p:nvSpPr>
          <p:cNvPr id="7" name="Snip Single Corner Rectangle 6"/>
          <p:cNvSpPr/>
          <p:nvPr/>
        </p:nvSpPr>
        <p:spPr>
          <a:xfrm>
            <a:off x="382385" y="1878676"/>
            <a:ext cx="11587942" cy="113053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50000"/>
              </a:spcBef>
            </a:pPr>
            <a:r>
              <a:rPr lang="en-US" dirty="0">
                <a:solidFill>
                  <a:schemeClr val="bg1"/>
                </a:solidFill>
                <a:latin typeface="Times" charset="0"/>
              </a:rPr>
              <a:t>In the straight method, we use binary notation for both the address and the mask and then apply the AND operation to find the subnet address</a:t>
            </a:r>
            <a:endParaRPr lang="en-US" dirty="0">
              <a:solidFill>
                <a:schemeClr val="bg1"/>
              </a:solidFill>
            </a:endParaRPr>
          </a:p>
        </p:txBody>
      </p:sp>
      <p:sp>
        <p:nvSpPr>
          <p:cNvPr id="8" name="Rectangle 3"/>
          <p:cNvSpPr>
            <a:spLocks noChangeArrowheads="1"/>
          </p:cNvSpPr>
          <p:nvPr/>
        </p:nvSpPr>
        <p:spPr bwMode="auto">
          <a:xfrm>
            <a:off x="1130531" y="3840480"/>
            <a:ext cx="9709266"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sz="2400" dirty="0">
                <a:latin typeface="Times" charset="0"/>
              </a:rPr>
              <a:t>11001000  00101101  00100010  00111000</a:t>
            </a:r>
          </a:p>
          <a:p>
            <a:pPr eaLnBrk="1" hangingPunct="1">
              <a:spcBef>
                <a:spcPct val="50000"/>
              </a:spcBef>
            </a:pPr>
            <a:r>
              <a:rPr lang="en-US" sz="2400" dirty="0">
                <a:latin typeface="Times" charset="0"/>
              </a:rPr>
              <a:t>11111111  11111111  1111</a:t>
            </a:r>
            <a:r>
              <a:rPr lang="en-US" sz="2400" b="1" u="sng" dirty="0">
                <a:latin typeface="Times" charset="0"/>
              </a:rPr>
              <a:t>0000</a:t>
            </a:r>
            <a:r>
              <a:rPr lang="en-US" sz="2400" b="1" dirty="0">
                <a:latin typeface="Times" charset="0"/>
              </a:rPr>
              <a:t> </a:t>
            </a:r>
            <a:r>
              <a:rPr lang="en-US" sz="2400" dirty="0">
                <a:latin typeface="Times" charset="0"/>
              </a:rPr>
              <a:t> </a:t>
            </a:r>
            <a:r>
              <a:rPr lang="en-US" sz="2400" b="1" u="sng" dirty="0">
                <a:latin typeface="Times" charset="0"/>
              </a:rPr>
              <a:t>00000000</a:t>
            </a:r>
          </a:p>
          <a:p>
            <a:pPr eaLnBrk="1" hangingPunct="1">
              <a:spcBef>
                <a:spcPct val="50000"/>
              </a:spcBef>
            </a:pPr>
            <a:r>
              <a:rPr lang="en-US" sz="2400" dirty="0">
                <a:latin typeface="Times" charset="0"/>
              </a:rPr>
              <a:t>11001000  00101101  0010</a:t>
            </a:r>
            <a:r>
              <a:rPr lang="en-US" sz="2400" b="1" dirty="0">
                <a:effectLst>
                  <a:outerShdw blurRad="38100" dist="38100" dir="2700000" algn="tl">
                    <a:srgbClr val="C0C0C0"/>
                  </a:outerShdw>
                </a:effectLst>
                <a:latin typeface="Times" charset="0"/>
              </a:rPr>
              <a:t>0000</a:t>
            </a:r>
            <a:r>
              <a:rPr lang="en-US" sz="2400" dirty="0">
                <a:latin typeface="Times" charset="0"/>
              </a:rPr>
              <a:t>  </a:t>
            </a:r>
            <a:r>
              <a:rPr lang="en-US" sz="2400" b="1" dirty="0">
                <a:effectLst>
                  <a:outerShdw blurRad="38100" dist="38100" dir="2700000" algn="tl">
                    <a:srgbClr val="C0C0C0"/>
                  </a:outerShdw>
                </a:effectLst>
                <a:latin typeface="Times" charset="0"/>
              </a:rPr>
              <a:t>00000000</a:t>
            </a:r>
          </a:p>
          <a:p>
            <a:pPr eaLnBrk="1" hangingPunct="1">
              <a:spcBef>
                <a:spcPct val="50000"/>
              </a:spcBef>
            </a:pPr>
            <a:br>
              <a:rPr lang="en-US" sz="2400" dirty="0">
                <a:latin typeface="Times" charset="0"/>
              </a:rPr>
            </a:br>
            <a:r>
              <a:rPr lang="en-US" sz="2400" dirty="0">
                <a:solidFill>
                  <a:schemeClr val="accent2">
                    <a:lumMod val="75000"/>
                  </a:schemeClr>
                </a:solidFill>
                <a:latin typeface="Times" charset="0"/>
              </a:rPr>
              <a:t>The </a:t>
            </a:r>
            <a:r>
              <a:rPr lang="en-US" sz="2400" dirty="0" err="1">
                <a:solidFill>
                  <a:schemeClr val="accent2">
                    <a:lumMod val="75000"/>
                  </a:schemeClr>
                </a:solidFill>
                <a:latin typeface="Times" charset="0"/>
              </a:rPr>
              <a:t>subnetwork</a:t>
            </a:r>
            <a:r>
              <a:rPr lang="en-US" sz="2400" dirty="0">
                <a:solidFill>
                  <a:schemeClr val="accent2">
                    <a:lumMod val="75000"/>
                  </a:schemeClr>
                </a:solidFill>
                <a:latin typeface="Times" charset="0"/>
              </a:rPr>
              <a:t> address is </a:t>
            </a:r>
            <a:r>
              <a:rPr lang="en-US" sz="2400" b="1" dirty="0">
                <a:solidFill>
                  <a:schemeClr val="accent2">
                    <a:lumMod val="75000"/>
                  </a:schemeClr>
                </a:solidFill>
                <a:latin typeface="Times" charset="0"/>
              </a:rPr>
              <a:t>200.45.32.0</a:t>
            </a:r>
            <a:r>
              <a:rPr lang="en-US" sz="2400" dirty="0">
                <a:solidFill>
                  <a:schemeClr val="accent2">
                    <a:lumMod val="75000"/>
                  </a:schemeClr>
                </a:solidFill>
                <a:latin typeface="Times" charset="0"/>
              </a:rPr>
              <a:t>.</a:t>
            </a:r>
          </a:p>
        </p:txBody>
      </p:sp>
    </p:spTree>
    <p:extLst>
      <p:ext uri="{BB962C8B-B14F-4D97-AF65-F5344CB8AC3E}">
        <p14:creationId xmlns:p14="http://schemas.microsoft.com/office/powerpoint/2010/main" val="1731831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Address- 2</a:t>
            </a:r>
            <a:r>
              <a:rPr lang="en-US" baseline="30000" dirty="0"/>
              <a:t>nd</a:t>
            </a:r>
            <a:r>
              <a:rPr lang="en-US" dirty="0"/>
              <a:t>  Approach</a:t>
            </a:r>
          </a:p>
        </p:txBody>
      </p:sp>
      <p:sp>
        <p:nvSpPr>
          <p:cNvPr id="3" name="Content Placeholder 2"/>
          <p:cNvSpPr>
            <a:spLocks noGrp="1"/>
          </p:cNvSpPr>
          <p:nvPr>
            <p:ph idx="1"/>
          </p:nvPr>
        </p:nvSpPr>
        <p:spPr>
          <a:xfrm>
            <a:off x="245227" y="1425146"/>
            <a:ext cx="11658598" cy="5099222"/>
          </a:xfrm>
        </p:spPr>
        <p:txBody>
          <a:bodyPr/>
          <a:lstStyle/>
          <a:p>
            <a:pPr marL="0" lvl="2" indent="0">
              <a:spcBef>
                <a:spcPct val="50000"/>
              </a:spcBef>
              <a:buNone/>
            </a:pPr>
            <a:r>
              <a:rPr lang="en-US" sz="2400" b="1" u="sng" dirty="0">
                <a:solidFill>
                  <a:srgbClr val="002060"/>
                </a:solidFill>
                <a:latin typeface="Times" charset="0"/>
              </a:rPr>
              <a:t>Short – Cut Method</a:t>
            </a:r>
          </a:p>
          <a:p>
            <a:pPr marL="0" indent="0">
              <a:buNone/>
            </a:pPr>
            <a:endParaRPr lang="en-US" dirty="0"/>
          </a:p>
          <a:p>
            <a:pPr marL="0" indent="0">
              <a:buNone/>
            </a:pPr>
            <a:endParaRPr lang="en-US" dirty="0"/>
          </a:p>
          <a:p>
            <a:pPr marL="0" indent="0">
              <a:buNone/>
            </a:pPr>
            <a:endParaRPr lang="en-US" dirty="0"/>
          </a:p>
          <a:p>
            <a:pPr marL="0" indent="0">
              <a:buNone/>
            </a:pPr>
            <a:r>
              <a:rPr lang="en-US" sz="2000" dirty="0">
                <a:latin typeface="Times" charset="0"/>
              </a:rPr>
              <a:t>Example: What is the </a:t>
            </a:r>
            <a:r>
              <a:rPr lang="en-US" sz="2000" dirty="0" err="1">
                <a:latin typeface="Times" charset="0"/>
              </a:rPr>
              <a:t>subnetwork</a:t>
            </a:r>
            <a:r>
              <a:rPr lang="en-US" sz="2000" dirty="0">
                <a:latin typeface="Times" charset="0"/>
              </a:rPr>
              <a:t> address if the destination address is 19.30.80.5 and the mask is 255.255.192.0</a:t>
            </a:r>
            <a:r>
              <a:rPr lang="en-US" dirty="0">
                <a:latin typeface="Times" charset="0"/>
              </a:rPr>
              <a:t>?</a:t>
            </a:r>
          </a:p>
          <a:p>
            <a:pPr marL="0" indent="0">
              <a:buNone/>
            </a:pPr>
            <a:r>
              <a:rPr lang="en-US" dirty="0">
                <a:latin typeface="Times" charset="0"/>
              </a:rPr>
              <a:t>Sol</a:t>
            </a:r>
          </a:p>
          <a:p>
            <a:pPr marL="0" indent="0">
              <a:buNone/>
            </a:pPr>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34</a:t>
            </a:fld>
            <a:endParaRPr lang="en-SG" dirty="0"/>
          </a:p>
        </p:txBody>
      </p:sp>
      <p:sp>
        <p:nvSpPr>
          <p:cNvPr id="5" name="Round Diagonal Corner Rectangle 4"/>
          <p:cNvSpPr/>
          <p:nvPr/>
        </p:nvSpPr>
        <p:spPr>
          <a:xfrm>
            <a:off x="332509" y="1978429"/>
            <a:ext cx="11571316" cy="124690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spcBef>
                <a:spcPct val="50000"/>
              </a:spcBef>
            </a:pPr>
            <a:r>
              <a:rPr lang="en-US" sz="2000" dirty="0">
                <a:solidFill>
                  <a:schemeClr val="bg1"/>
                </a:solidFill>
                <a:latin typeface="Times" charset="0"/>
              </a:rPr>
              <a:t>If the byte in the mask is 255, copy the byte in the address. If the byte in the mask is 0, replace the byte in the address with 0. If the byte in the mask is neither 255 nor 0, we write the mask and the address in binary and apply the AND operation.</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314" y="3923605"/>
            <a:ext cx="9443258" cy="251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911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marL="0" indent="0">
              <a:buNone/>
            </a:pPr>
            <a:r>
              <a:rPr lang="en-US" dirty="0">
                <a:latin typeface="Times" charset="0"/>
              </a:rPr>
              <a:t>Problem: A company is granted the site address 201.70.64.0 (class C). The company needs six subnets. Design the subnets. </a:t>
            </a:r>
          </a:p>
          <a:p>
            <a:pPr marL="0" indent="0">
              <a:buNone/>
            </a:pPr>
            <a:r>
              <a:rPr lang="en-US" dirty="0">
                <a:latin typeface="Times" charset="0"/>
              </a:rPr>
              <a:t>Sol </a:t>
            </a:r>
          </a:p>
          <a:p>
            <a:pPr marL="0" indent="0">
              <a:buNone/>
            </a:pPr>
            <a:r>
              <a:rPr lang="en-US" dirty="0">
                <a:solidFill>
                  <a:schemeClr val="tx1"/>
                </a:solidFill>
                <a:latin typeface="Times" charset="0"/>
              </a:rPr>
              <a:t>The number of 1s in the default mask is 24 (class C). </a:t>
            </a:r>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35</a:t>
            </a:fld>
            <a:endParaRPr lang="en-SG" dirty="0"/>
          </a:p>
        </p:txBody>
      </p:sp>
      <p:sp>
        <p:nvSpPr>
          <p:cNvPr id="5" name="Rectangle 3"/>
          <p:cNvSpPr>
            <a:spLocks noChangeArrowheads="1"/>
          </p:cNvSpPr>
          <p:nvPr/>
        </p:nvSpPr>
        <p:spPr bwMode="auto">
          <a:xfrm>
            <a:off x="395315" y="3180540"/>
            <a:ext cx="11480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spcBef>
                <a:spcPct val="50000"/>
              </a:spcBef>
            </a:pPr>
            <a:r>
              <a:rPr lang="en-US" sz="2400" dirty="0">
                <a:latin typeface="Times" charset="0"/>
              </a:rPr>
              <a:t>The company needs six subnets. This number 6 is not a power of 2. The next number that is a power of 2 is 8 (2</a:t>
            </a:r>
            <a:r>
              <a:rPr lang="en-US" sz="2400" baseline="30000" dirty="0">
                <a:latin typeface="Times" charset="0"/>
              </a:rPr>
              <a:t>3</a:t>
            </a:r>
            <a:r>
              <a:rPr lang="en-US" sz="2400" dirty="0">
                <a:latin typeface="Times" charset="0"/>
              </a:rPr>
              <a:t>). We need 3 more 1s in the subnet mask. The total number of 1s in the subnet mask is 27 (24 </a:t>
            </a:r>
            <a:r>
              <a:rPr lang="en-US" sz="2400" dirty="0">
                <a:latin typeface="Symbol" pitchFamily="18" charset="2"/>
              </a:rPr>
              <a:t>+</a:t>
            </a:r>
            <a:r>
              <a:rPr lang="en-US" sz="2400" dirty="0">
                <a:latin typeface="Times" charset="0"/>
              </a:rPr>
              <a:t> 3).The total number of 0s is 5 (32 </a:t>
            </a:r>
            <a:r>
              <a:rPr lang="en-US" sz="2400" dirty="0">
                <a:latin typeface="Symbol" pitchFamily="18" charset="2"/>
              </a:rPr>
              <a:t>-</a:t>
            </a:r>
            <a:r>
              <a:rPr lang="en-US" sz="2400" dirty="0">
                <a:latin typeface="Times" charset="0"/>
              </a:rPr>
              <a:t> 27). </a:t>
            </a:r>
            <a:r>
              <a:rPr lang="en-US" sz="2400" dirty="0">
                <a:solidFill>
                  <a:srgbClr val="000000"/>
                </a:solidFill>
                <a:latin typeface="Times" charset="0"/>
              </a:rPr>
              <a:t>The number of subnets is 8. The number of addresses in each subnet is 2</a:t>
            </a:r>
            <a:r>
              <a:rPr lang="en-US" sz="2400" baseline="30000" dirty="0">
                <a:solidFill>
                  <a:srgbClr val="000000"/>
                </a:solidFill>
                <a:latin typeface="Times" charset="0"/>
              </a:rPr>
              <a:t>5</a:t>
            </a:r>
            <a:r>
              <a:rPr lang="en-US" sz="2400" dirty="0">
                <a:solidFill>
                  <a:srgbClr val="000000"/>
                </a:solidFill>
                <a:latin typeface="Times" charset="0"/>
              </a:rPr>
              <a:t> (5 is the number of 0s) or 32</a:t>
            </a:r>
            <a:endParaRPr lang="en-US" sz="2400" dirty="0">
              <a:latin typeface="Times" charset="0"/>
            </a:endParaRPr>
          </a:p>
        </p:txBody>
      </p:sp>
      <p:sp>
        <p:nvSpPr>
          <p:cNvPr id="7" name="Horizontal Scroll 6"/>
          <p:cNvSpPr/>
          <p:nvPr/>
        </p:nvSpPr>
        <p:spPr>
          <a:xfrm>
            <a:off x="8667403" y="5099335"/>
            <a:ext cx="3208712" cy="1379913"/>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spcBef>
                <a:spcPts val="1100"/>
              </a:spcBef>
              <a:spcAft>
                <a:spcPts val="1100"/>
              </a:spcAft>
            </a:pPr>
            <a:r>
              <a:rPr lang="en-US" dirty="0">
                <a:latin typeface="Times" charset="0"/>
              </a:rPr>
              <a:t>The number of subnets must be </a:t>
            </a:r>
            <a:br>
              <a:rPr lang="en-US" dirty="0">
                <a:latin typeface="Times" charset="0"/>
              </a:rPr>
            </a:br>
            <a:r>
              <a:rPr lang="en-US" dirty="0">
                <a:latin typeface="Times" charset="0"/>
              </a:rPr>
              <a:t>a power of 2. </a:t>
            </a:r>
          </a:p>
        </p:txBody>
      </p:sp>
    </p:spTree>
    <p:extLst>
      <p:ext uri="{BB962C8B-B14F-4D97-AF65-F5344CB8AC3E}">
        <p14:creationId xmlns:p14="http://schemas.microsoft.com/office/powerpoint/2010/main" val="2038250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36</a:t>
            </a:fld>
            <a:endParaRPr lang="en-SG" dirty="0"/>
          </a:p>
        </p:txBody>
      </p:sp>
      <p:pic>
        <p:nvPicPr>
          <p:cNvPr id="5" name="Picture 3"/>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363287" y="1816495"/>
            <a:ext cx="9160626" cy="44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079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Practice </a:t>
            </a:r>
            <a:r>
              <a:rPr lang="en-US" dirty="0" err="1"/>
              <a:t>Quesion</a:t>
            </a:r>
            <a:endParaRPr lang="en-US" dirty="0"/>
          </a:p>
        </p:txBody>
      </p:sp>
      <p:sp>
        <p:nvSpPr>
          <p:cNvPr id="3" name="Content Placeholder 2"/>
          <p:cNvSpPr>
            <a:spLocks noGrp="1"/>
          </p:cNvSpPr>
          <p:nvPr>
            <p:ph idx="1"/>
          </p:nvPr>
        </p:nvSpPr>
        <p:spPr/>
        <p:txBody>
          <a:bodyPr/>
          <a:lstStyle/>
          <a:p>
            <a:pPr marL="0" indent="0">
              <a:buNone/>
            </a:pPr>
            <a:r>
              <a:rPr lang="en-US" dirty="0">
                <a:latin typeface="Times" charset="0"/>
              </a:rPr>
              <a:t>Problem: A company is granted the site address 181.56.0.0 (class B). The company needs 1000 subnets. Design the subnets.</a:t>
            </a:r>
          </a:p>
          <a:p>
            <a:pPr algn="just">
              <a:spcBef>
                <a:spcPts val="700"/>
              </a:spcBef>
            </a:pPr>
            <a:r>
              <a:rPr lang="en-US" dirty="0">
                <a:latin typeface="Times" charset="0"/>
              </a:rPr>
              <a:t>Sol: </a:t>
            </a:r>
            <a:r>
              <a:rPr lang="en-US" dirty="0">
                <a:solidFill>
                  <a:schemeClr val="tx1"/>
                </a:solidFill>
                <a:latin typeface="Times" charset="0"/>
              </a:rPr>
              <a:t>The number of 1s in the default mask is 16 (class B). The company needs 1000 subnets. This number is not a power of 2. The next number that is a power of 2 is 1024 (2</a:t>
            </a:r>
            <a:r>
              <a:rPr lang="en-US" baseline="30000" dirty="0">
                <a:solidFill>
                  <a:schemeClr val="tx1"/>
                </a:solidFill>
                <a:latin typeface="Times" charset="0"/>
              </a:rPr>
              <a:t>10</a:t>
            </a:r>
            <a:r>
              <a:rPr lang="en-US" dirty="0">
                <a:solidFill>
                  <a:schemeClr val="tx1"/>
                </a:solidFill>
                <a:latin typeface="Times" charset="0"/>
              </a:rPr>
              <a:t>). We need 10 more 1s in the subnet mask. The total number of 1s in the subnet mask is 26 (16 </a:t>
            </a:r>
            <a:r>
              <a:rPr lang="en-US" dirty="0">
                <a:solidFill>
                  <a:schemeClr val="tx1"/>
                </a:solidFill>
                <a:latin typeface="Symbol" pitchFamily="18" charset="2"/>
              </a:rPr>
              <a:t>+</a:t>
            </a:r>
            <a:r>
              <a:rPr lang="en-US" dirty="0">
                <a:solidFill>
                  <a:schemeClr val="tx1"/>
                </a:solidFill>
                <a:latin typeface="Times" charset="0"/>
              </a:rPr>
              <a:t> 10). The total number of 0s is 6 (32 </a:t>
            </a:r>
            <a:r>
              <a:rPr lang="en-US" dirty="0">
                <a:solidFill>
                  <a:schemeClr val="tx1"/>
                </a:solidFill>
                <a:latin typeface="Symbol" pitchFamily="18" charset="2"/>
              </a:rPr>
              <a:t>-</a:t>
            </a:r>
            <a:r>
              <a:rPr lang="en-US" dirty="0">
                <a:solidFill>
                  <a:schemeClr val="tx1"/>
                </a:solidFill>
                <a:latin typeface="Times" charset="0"/>
              </a:rPr>
              <a:t> 26).</a:t>
            </a:r>
          </a:p>
          <a:p>
            <a:pPr marL="0" indent="0" algn="just">
              <a:spcBef>
                <a:spcPts val="700"/>
              </a:spcBef>
              <a:buNone/>
            </a:pPr>
            <a:r>
              <a:rPr lang="en-US" dirty="0">
                <a:solidFill>
                  <a:schemeClr val="tx1"/>
                </a:solidFill>
                <a:latin typeface="Times" charset="0"/>
              </a:rPr>
              <a:t> The mask is </a:t>
            </a:r>
            <a:r>
              <a:rPr lang="en-US" u="sng" dirty="0">
                <a:solidFill>
                  <a:schemeClr val="tx1"/>
                </a:solidFill>
                <a:latin typeface="Times" charset="0"/>
              </a:rPr>
              <a:t>11111111 11111111 11111111</a:t>
            </a:r>
            <a:r>
              <a:rPr lang="en-US" b="1" dirty="0">
                <a:solidFill>
                  <a:schemeClr val="tx1"/>
                </a:solidFill>
                <a:latin typeface="Times" charset="0"/>
              </a:rPr>
              <a:t> </a:t>
            </a:r>
            <a:r>
              <a:rPr lang="en-US" u="sng" dirty="0">
                <a:solidFill>
                  <a:schemeClr val="tx1"/>
                </a:solidFill>
                <a:latin typeface="Times" charset="0"/>
              </a:rPr>
              <a:t>11</a:t>
            </a:r>
            <a:r>
              <a:rPr lang="en-US" dirty="0">
                <a:solidFill>
                  <a:schemeClr val="tx1"/>
                </a:solidFill>
                <a:latin typeface="Times" charset="0"/>
              </a:rPr>
              <a:t>000000 or    </a:t>
            </a:r>
            <a:r>
              <a:rPr lang="en-US" b="1" dirty="0">
                <a:solidFill>
                  <a:schemeClr val="tx1"/>
                </a:solidFill>
                <a:latin typeface="Times" charset="0"/>
              </a:rPr>
              <a:t>255.255.255.192.</a:t>
            </a:r>
          </a:p>
          <a:p>
            <a:pPr marL="0" indent="0" algn="just">
              <a:spcBef>
                <a:spcPts val="700"/>
              </a:spcBef>
              <a:buNone/>
            </a:pPr>
            <a:r>
              <a:rPr lang="en-US" dirty="0">
                <a:solidFill>
                  <a:schemeClr val="tx1"/>
                </a:solidFill>
                <a:latin typeface="Times" charset="0"/>
              </a:rPr>
              <a:t>The number of subnets is 1024.</a:t>
            </a:r>
          </a:p>
          <a:p>
            <a:pPr marL="0" indent="0" algn="just">
              <a:spcBef>
                <a:spcPts val="700"/>
              </a:spcBef>
              <a:buNone/>
            </a:pPr>
            <a:r>
              <a:rPr lang="en-US" dirty="0">
                <a:solidFill>
                  <a:schemeClr val="tx1"/>
                </a:solidFill>
                <a:latin typeface="Times" charset="0"/>
              </a:rPr>
              <a:t>The number of addresses in each subnet is 2</a:t>
            </a:r>
            <a:r>
              <a:rPr lang="en-US" baseline="30000" dirty="0">
                <a:solidFill>
                  <a:schemeClr val="tx1"/>
                </a:solidFill>
                <a:latin typeface="Times" charset="0"/>
              </a:rPr>
              <a:t>6</a:t>
            </a:r>
            <a:r>
              <a:rPr lang="en-US" dirty="0">
                <a:solidFill>
                  <a:schemeClr val="tx1"/>
                </a:solidFill>
                <a:latin typeface="Times" charset="0"/>
              </a:rPr>
              <a:t> (6 is the number of 0s) or 64.</a:t>
            </a:r>
          </a:p>
          <a:p>
            <a:pPr marL="0" indent="0" algn="just">
              <a:spcBef>
                <a:spcPts val="700"/>
              </a:spcBef>
              <a:buNone/>
            </a:pPr>
            <a:endParaRPr lang="en-US" dirty="0">
              <a:solidFill>
                <a:schemeClr val="tx1"/>
              </a:solidFill>
              <a:latin typeface="Times" charset="0"/>
            </a:endParaRPr>
          </a:p>
          <a:p>
            <a:pPr marL="0" indent="0">
              <a:buNone/>
            </a:pPr>
            <a:endParaRPr lang="en-US" dirty="0">
              <a:solidFill>
                <a:schemeClr val="tx1"/>
              </a:solidFill>
              <a:latin typeface="Times" charset="0"/>
            </a:endParaRPr>
          </a:p>
          <a:p>
            <a:pPr marL="0" indent="0">
              <a:buNone/>
            </a:pPr>
            <a:endParaRPr lang="en-US" dirty="0">
              <a:latin typeface="Times" charset="0"/>
            </a:endParaRPr>
          </a:p>
          <a:p>
            <a:pPr marL="0" indent="0">
              <a:buNone/>
            </a:pPr>
            <a:endParaRPr lang="en-US" dirty="0">
              <a:latin typeface="Times" charset="0"/>
            </a:endParaRP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37</a:t>
            </a:fld>
            <a:endParaRPr lang="en-SG" dirty="0"/>
          </a:p>
        </p:txBody>
      </p:sp>
    </p:spTree>
    <p:extLst>
      <p:ext uri="{BB962C8B-B14F-4D97-AF65-F5344CB8AC3E}">
        <p14:creationId xmlns:p14="http://schemas.microsoft.com/office/powerpoint/2010/main" val="2245066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13039" y="1434024"/>
            <a:ext cx="11658598" cy="5099222"/>
          </a:xfrm>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38</a:t>
            </a:fld>
            <a:endParaRPr lang="en-SG" dirty="0"/>
          </a:p>
        </p:txBody>
      </p:sp>
      <p:pic>
        <p:nvPicPr>
          <p:cNvPr id="5" name="Picture 3"/>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77688" y="1736670"/>
            <a:ext cx="7930339" cy="467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4630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Supernetting</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1585850"/>
              </p:ext>
            </p:extLst>
          </p:nvPr>
        </p:nvGraphicFramePr>
        <p:xfrm>
          <a:off x="313039" y="1425146"/>
          <a:ext cx="11658598" cy="5099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56693B4B-36E0-40EA-BD24-5FA98D4B3C74}" type="slidenum">
              <a:rPr lang="en-SG" smtClean="0"/>
              <a:pPr/>
              <a:t>39</a:t>
            </a:fld>
            <a:endParaRPr lang="en-SG" dirty="0"/>
          </a:p>
        </p:txBody>
      </p:sp>
    </p:spTree>
    <p:extLst>
      <p:ext uri="{BB962C8B-B14F-4D97-AF65-F5344CB8AC3E}">
        <p14:creationId xmlns:p14="http://schemas.microsoft.com/office/powerpoint/2010/main" val="248267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E42E-6791-4DD4-9F38-D4C424E313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691CA1-2CDB-4207-96B4-C03E56AD4D5D}"/>
              </a:ext>
            </a:extLst>
          </p:cNvPr>
          <p:cNvSpPr>
            <a:spLocks noGrp="1"/>
          </p:cNvSpPr>
          <p:nvPr>
            <p:ph idx="1"/>
          </p:nvPr>
        </p:nvSpPr>
        <p:spPr/>
        <p:txBody>
          <a:bodyPr/>
          <a:lstStyle/>
          <a:p>
            <a:r>
              <a:rPr lang="en-US" sz="2400" b="0" i="0" dirty="0">
                <a:solidFill>
                  <a:srgbClr val="58585B"/>
                </a:solidFill>
                <a:effectLst/>
                <a:latin typeface="CiscoSans"/>
              </a:rPr>
              <a:t>The address is made up of 32 binary bits, which can be divisible into a network portion and host portion. The 32 binary bits are broken into four octets (1 octet = 8 bits). Each octet is converted to decimal and separated by a dot. For this reason, an IP address is said to be expressed in dotted decimal format (for example, 172.16.81.100). The value in each octet ranges from 0 to 255 decimal, or 00000000 - 11111111 binary.</a:t>
            </a:r>
          </a:p>
          <a:p>
            <a:pPr algn="just"/>
            <a:r>
              <a:rPr lang="en-US" sz="2400" b="0" i="0" dirty="0">
                <a:solidFill>
                  <a:srgbClr val="666666"/>
                </a:solidFill>
                <a:effectLst/>
                <a:latin typeface="Arial" panose="020B0604020202020204" pitchFamily="34" charset="0"/>
              </a:rPr>
              <a:t>an IP Address gives us 2 pieces of valuable information:</a:t>
            </a:r>
          </a:p>
          <a:p>
            <a:pPr algn="just"/>
            <a:r>
              <a:rPr lang="en-US" sz="2400" b="0" i="0" dirty="0">
                <a:solidFill>
                  <a:srgbClr val="666666"/>
                </a:solidFill>
                <a:effectLst/>
                <a:latin typeface="Arial" panose="020B0604020202020204" pitchFamily="34" charset="0"/>
              </a:rPr>
              <a:t>1) It tells us which network the device is part of (Network ID).</a:t>
            </a:r>
          </a:p>
          <a:p>
            <a:pPr algn="just"/>
            <a:r>
              <a:rPr lang="en-US" sz="2400" b="0" i="0" dirty="0">
                <a:solidFill>
                  <a:srgbClr val="666666"/>
                </a:solidFill>
                <a:effectLst/>
                <a:latin typeface="Arial" panose="020B0604020202020204" pitchFamily="34" charset="0"/>
              </a:rPr>
              <a:t>2) It identifies that unique device within the network (Node ID).</a:t>
            </a:r>
            <a:endParaRPr lang="en-US" sz="2400" b="0" i="0" dirty="0">
              <a:solidFill>
                <a:srgbClr val="58585B"/>
              </a:solidFill>
              <a:effectLst/>
              <a:latin typeface="CiscoSans"/>
            </a:endParaRPr>
          </a:p>
          <a:p>
            <a:endParaRPr lang="en-IN" dirty="0"/>
          </a:p>
        </p:txBody>
      </p:sp>
      <p:sp>
        <p:nvSpPr>
          <p:cNvPr id="4" name="Slide Number Placeholder 3">
            <a:extLst>
              <a:ext uri="{FF2B5EF4-FFF2-40B4-BE49-F238E27FC236}">
                <a16:creationId xmlns:a16="http://schemas.microsoft.com/office/drawing/2014/main" id="{3CD86BB1-C1E9-48AE-8334-2C756B474DFF}"/>
              </a:ext>
            </a:extLst>
          </p:cNvPr>
          <p:cNvSpPr>
            <a:spLocks noGrp="1"/>
          </p:cNvSpPr>
          <p:nvPr>
            <p:ph type="sldNum" sz="quarter" idx="12"/>
          </p:nvPr>
        </p:nvSpPr>
        <p:spPr/>
        <p:txBody>
          <a:bodyPr/>
          <a:lstStyle/>
          <a:p>
            <a:fld id="{56693B4B-36E0-40EA-BD24-5FA98D4B3C74}" type="slidenum">
              <a:rPr lang="en-SG" smtClean="0"/>
              <a:pPr/>
              <a:t>4</a:t>
            </a:fld>
            <a:endParaRPr lang="en-SG" dirty="0"/>
          </a:p>
        </p:txBody>
      </p:sp>
    </p:spTree>
    <p:extLst>
      <p:ext uri="{BB962C8B-B14F-4D97-AF65-F5344CB8AC3E}">
        <p14:creationId xmlns:p14="http://schemas.microsoft.com/office/powerpoint/2010/main" val="623201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Supernetting</a:t>
            </a:r>
            <a:r>
              <a:rPr lang="en-US" dirty="0"/>
              <a:t>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32591533"/>
              </p:ext>
            </p:extLst>
          </p:nvPr>
        </p:nvGraphicFramePr>
        <p:xfrm>
          <a:off x="312738" y="1425575"/>
          <a:ext cx="11658600" cy="509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56693B4B-36E0-40EA-BD24-5FA98D4B3C74}" type="slidenum">
              <a:rPr lang="en-SG" smtClean="0"/>
              <a:pPr/>
              <a:t>40</a:t>
            </a:fld>
            <a:endParaRPr lang="en-SG" dirty="0"/>
          </a:p>
        </p:txBody>
      </p:sp>
    </p:spTree>
    <p:extLst>
      <p:ext uri="{BB962C8B-B14F-4D97-AF65-F5344CB8AC3E}">
        <p14:creationId xmlns:p14="http://schemas.microsoft.com/office/powerpoint/2010/main" val="570892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normAutofit lnSpcReduction="10000"/>
          </a:bodyPr>
          <a:lstStyle/>
          <a:p>
            <a:pPr marL="0" indent="0">
              <a:buNone/>
            </a:pPr>
            <a:r>
              <a:rPr lang="en-US" dirty="0">
                <a:latin typeface="Times" charset="0"/>
              </a:rPr>
              <a:t>Problem :A company needs 600 addresses. Which of the following set of class C blocks can be used to form a </a:t>
            </a:r>
            <a:r>
              <a:rPr lang="en-US" dirty="0" err="1">
                <a:latin typeface="Times" charset="0"/>
              </a:rPr>
              <a:t>supernet</a:t>
            </a:r>
            <a:r>
              <a:rPr lang="en-US" dirty="0">
                <a:latin typeface="Times" charset="0"/>
              </a:rPr>
              <a:t> for this company?</a:t>
            </a:r>
          </a:p>
          <a:p>
            <a:pPr marL="0" indent="0" algn="just">
              <a:spcBef>
                <a:spcPct val="50000"/>
              </a:spcBef>
              <a:buNone/>
            </a:pPr>
            <a:r>
              <a:rPr lang="en-US" sz="1800" dirty="0">
                <a:solidFill>
                  <a:schemeClr val="tx1"/>
                </a:solidFill>
                <a:latin typeface="Times" charset="0"/>
              </a:rPr>
              <a:t>a. 198.47.32.0 	198.47.33.0	198.47.34.0</a:t>
            </a:r>
          </a:p>
          <a:p>
            <a:pPr marL="0" indent="0" algn="just">
              <a:spcBef>
                <a:spcPct val="50000"/>
              </a:spcBef>
              <a:buNone/>
            </a:pPr>
            <a:r>
              <a:rPr lang="en-US" sz="1800" dirty="0">
                <a:solidFill>
                  <a:schemeClr val="tx1"/>
                </a:solidFill>
                <a:latin typeface="Times" charset="0"/>
              </a:rPr>
              <a:t>b. 198.47.32.0	198.47.42.0 	198.47.52.0 	198.47.62.0</a:t>
            </a:r>
          </a:p>
          <a:p>
            <a:pPr marL="0" indent="0" algn="just">
              <a:spcBef>
                <a:spcPct val="50000"/>
              </a:spcBef>
              <a:buNone/>
            </a:pPr>
            <a:r>
              <a:rPr lang="en-US" sz="1800" dirty="0">
                <a:solidFill>
                  <a:schemeClr val="tx1"/>
                </a:solidFill>
                <a:latin typeface="Times" charset="0"/>
              </a:rPr>
              <a:t>c. 198.47.31.0	198.47.32.0 	198.47.33.0 	198.47.52.0</a:t>
            </a:r>
          </a:p>
          <a:p>
            <a:pPr marL="0" indent="0" algn="just">
              <a:spcBef>
                <a:spcPct val="50000"/>
              </a:spcBef>
              <a:buNone/>
            </a:pPr>
            <a:r>
              <a:rPr lang="en-US" sz="1800" dirty="0">
                <a:solidFill>
                  <a:schemeClr val="tx1"/>
                </a:solidFill>
                <a:latin typeface="Times" charset="0"/>
              </a:rPr>
              <a:t>d. 198.47.32.0 	198.47.33.0 	198.47.34.0 	198.47.35.0</a:t>
            </a:r>
          </a:p>
          <a:p>
            <a:pPr marL="0" indent="0" algn="just">
              <a:spcBef>
                <a:spcPct val="50000"/>
              </a:spcBef>
              <a:buNone/>
            </a:pPr>
            <a:endParaRPr lang="en-US" sz="1800" dirty="0">
              <a:solidFill>
                <a:schemeClr val="tx1"/>
              </a:solidFill>
              <a:latin typeface="Times" charset="0"/>
            </a:endParaRPr>
          </a:p>
          <a:p>
            <a:pPr marL="0" indent="0" algn="just">
              <a:spcBef>
                <a:spcPct val="50000"/>
              </a:spcBef>
              <a:buNone/>
            </a:pPr>
            <a:r>
              <a:rPr lang="en-US" dirty="0">
                <a:solidFill>
                  <a:schemeClr val="tx1"/>
                </a:solidFill>
                <a:latin typeface="Times" charset="0"/>
              </a:rPr>
              <a:t>Sol: </a:t>
            </a:r>
          </a:p>
          <a:p>
            <a:pPr marL="0" indent="0" algn="just">
              <a:spcBef>
                <a:spcPct val="50000"/>
              </a:spcBef>
              <a:buNone/>
            </a:pPr>
            <a:r>
              <a:rPr lang="en-US" dirty="0">
                <a:solidFill>
                  <a:schemeClr val="tx1"/>
                </a:solidFill>
                <a:latin typeface="Times" charset="0"/>
              </a:rPr>
              <a:t>a.  No, there are only three blocks. </a:t>
            </a:r>
          </a:p>
          <a:p>
            <a:pPr marL="0" indent="0" algn="just">
              <a:spcBef>
                <a:spcPct val="50000"/>
              </a:spcBef>
              <a:buNone/>
            </a:pPr>
            <a:r>
              <a:rPr lang="en-US" dirty="0">
                <a:solidFill>
                  <a:schemeClr val="tx1"/>
                </a:solidFill>
                <a:latin typeface="Times" charset="0"/>
              </a:rPr>
              <a:t>b. No, the blocks are not contiguous.</a:t>
            </a:r>
          </a:p>
          <a:p>
            <a:pPr marL="0" indent="0" algn="just">
              <a:spcBef>
                <a:spcPct val="50000"/>
              </a:spcBef>
              <a:buNone/>
            </a:pPr>
            <a:r>
              <a:rPr lang="en-US" dirty="0">
                <a:solidFill>
                  <a:schemeClr val="tx1"/>
                </a:solidFill>
                <a:latin typeface="Times" charset="0"/>
              </a:rPr>
              <a:t>c. No, not </a:t>
            </a:r>
            <a:r>
              <a:rPr lang="en-US" dirty="0" err="1">
                <a:solidFill>
                  <a:schemeClr val="tx1"/>
                </a:solidFill>
                <a:latin typeface="Times" charset="0"/>
              </a:rPr>
              <a:t>contigous</a:t>
            </a:r>
            <a:r>
              <a:rPr lang="en-US" dirty="0">
                <a:solidFill>
                  <a:schemeClr val="tx1"/>
                </a:solidFill>
                <a:latin typeface="Times" charset="0"/>
              </a:rPr>
              <a:t> </a:t>
            </a:r>
          </a:p>
          <a:p>
            <a:pPr marL="0" indent="0" algn="just">
              <a:spcBef>
                <a:spcPct val="50000"/>
              </a:spcBef>
              <a:buNone/>
            </a:pPr>
            <a:r>
              <a:rPr lang="en-US" dirty="0">
                <a:solidFill>
                  <a:schemeClr val="tx1"/>
                </a:solidFill>
                <a:latin typeface="Times" charset="0"/>
              </a:rPr>
              <a:t>d. Yes, all three requirements are fulfilled. </a:t>
            </a:r>
          </a:p>
          <a:p>
            <a:pPr marL="0" indent="0">
              <a:buNone/>
            </a:pPr>
            <a:endParaRPr lang="en-US" dirty="0">
              <a:latin typeface="Times" charset="0"/>
            </a:endParaRP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41</a:t>
            </a:fld>
            <a:endParaRPr lang="en-SG" dirty="0"/>
          </a:p>
        </p:txBody>
      </p:sp>
    </p:spTree>
    <p:extLst>
      <p:ext uri="{BB962C8B-B14F-4D97-AF65-F5344CB8AC3E}">
        <p14:creationId xmlns:p14="http://schemas.microsoft.com/office/powerpoint/2010/main" val="2995631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marL="0" indent="0">
              <a:buNone/>
            </a:pPr>
            <a:r>
              <a:rPr lang="en-US" dirty="0"/>
              <a:t>Problem: </a:t>
            </a:r>
            <a:r>
              <a:rPr lang="en-US" dirty="0">
                <a:latin typeface="Times" charset="0"/>
              </a:rPr>
              <a:t>We need to make a </a:t>
            </a:r>
            <a:r>
              <a:rPr lang="en-US" dirty="0" err="1">
                <a:latin typeface="Times" charset="0"/>
              </a:rPr>
              <a:t>supernetwork</a:t>
            </a:r>
            <a:r>
              <a:rPr lang="en-US" dirty="0">
                <a:latin typeface="Times" charset="0"/>
              </a:rPr>
              <a:t> out of 16 class C blocks. What is the </a:t>
            </a:r>
            <a:r>
              <a:rPr lang="en-US" dirty="0" err="1">
                <a:latin typeface="Times" charset="0"/>
              </a:rPr>
              <a:t>supernet</a:t>
            </a:r>
            <a:r>
              <a:rPr lang="en-US" dirty="0">
                <a:latin typeface="Times" charset="0"/>
              </a:rPr>
              <a:t> mask?</a:t>
            </a:r>
            <a:endParaRPr lang="en-US" sz="1800" b="1" dirty="0">
              <a:latin typeface="Times" charset="0"/>
            </a:endParaRPr>
          </a:p>
          <a:p>
            <a:pPr algn="just">
              <a:spcBef>
                <a:spcPct val="50000"/>
              </a:spcBef>
            </a:pPr>
            <a:r>
              <a:rPr lang="en-US" dirty="0"/>
              <a:t>Sol: </a:t>
            </a:r>
            <a:r>
              <a:rPr lang="en-US" dirty="0">
                <a:solidFill>
                  <a:schemeClr val="tx1"/>
                </a:solidFill>
                <a:latin typeface="Times" charset="0"/>
              </a:rPr>
              <a:t>We need 16 blocks. For 16 blocks we need to change four 1s to 0s in the default mask. So the mask is </a:t>
            </a:r>
          </a:p>
          <a:p>
            <a:pPr marL="0" indent="0" algn="ctr">
              <a:spcBef>
                <a:spcPts val="700"/>
              </a:spcBef>
              <a:buNone/>
            </a:pPr>
            <a:r>
              <a:rPr lang="en-US" sz="2800" dirty="0">
                <a:solidFill>
                  <a:schemeClr val="tx1"/>
                </a:solidFill>
                <a:latin typeface="Times" charset="0"/>
              </a:rPr>
              <a:t>11111111   11111111   1111</a:t>
            </a:r>
            <a:r>
              <a:rPr lang="en-US" sz="2800" b="1" dirty="0">
                <a:solidFill>
                  <a:schemeClr val="tx1"/>
                </a:solidFill>
                <a:latin typeface="Times" charset="0"/>
              </a:rPr>
              <a:t>0000</a:t>
            </a:r>
            <a:r>
              <a:rPr lang="en-US" sz="2800" dirty="0">
                <a:solidFill>
                  <a:schemeClr val="tx1"/>
                </a:solidFill>
                <a:latin typeface="Times" charset="0"/>
              </a:rPr>
              <a:t>  00000000</a:t>
            </a:r>
          </a:p>
          <a:p>
            <a:pPr marL="0" indent="0" algn="ctr">
              <a:spcBef>
                <a:spcPts val="100"/>
              </a:spcBef>
              <a:spcAft>
                <a:spcPts val="100"/>
              </a:spcAft>
              <a:buNone/>
            </a:pPr>
            <a:r>
              <a:rPr lang="en-US" dirty="0">
                <a:solidFill>
                  <a:schemeClr val="tx1"/>
                </a:solidFill>
                <a:latin typeface="Times" charset="0"/>
              </a:rPr>
              <a:t>or</a:t>
            </a:r>
          </a:p>
          <a:p>
            <a:pPr marL="0" indent="0" algn="ctr">
              <a:spcBef>
                <a:spcPct val="50000"/>
              </a:spcBef>
              <a:spcAft>
                <a:spcPts val="700"/>
              </a:spcAft>
              <a:buNone/>
            </a:pPr>
            <a:r>
              <a:rPr lang="en-US" sz="2800" b="1" dirty="0">
                <a:solidFill>
                  <a:schemeClr val="tx1"/>
                </a:solidFill>
                <a:latin typeface="Times" charset="0"/>
              </a:rPr>
              <a:t>255.255.240.0</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56693B4B-36E0-40EA-BD24-5FA98D4B3C74}" type="slidenum">
              <a:rPr lang="en-SG" smtClean="0"/>
              <a:pPr/>
              <a:t>42</a:t>
            </a:fld>
            <a:endParaRPr lang="en-SG" dirty="0"/>
          </a:p>
        </p:txBody>
      </p:sp>
    </p:spTree>
    <p:extLst>
      <p:ext uri="{BB962C8B-B14F-4D97-AF65-F5344CB8AC3E}">
        <p14:creationId xmlns:p14="http://schemas.microsoft.com/office/powerpoint/2010/main" val="951011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Practice Question</a:t>
            </a:r>
          </a:p>
        </p:txBody>
      </p:sp>
      <p:sp>
        <p:nvSpPr>
          <p:cNvPr id="3" name="Content Placeholder 2"/>
          <p:cNvSpPr>
            <a:spLocks noGrp="1"/>
          </p:cNvSpPr>
          <p:nvPr>
            <p:ph idx="1"/>
          </p:nvPr>
        </p:nvSpPr>
        <p:spPr/>
        <p:txBody>
          <a:bodyPr>
            <a:normAutofit lnSpcReduction="10000"/>
          </a:bodyPr>
          <a:lstStyle/>
          <a:p>
            <a:pPr marL="0" indent="0" algn="just">
              <a:spcBef>
                <a:spcPct val="50000"/>
              </a:spcBef>
              <a:buNone/>
            </a:pPr>
            <a:r>
              <a:rPr lang="en-US" sz="2800" dirty="0">
                <a:latin typeface="Times" charset="0"/>
              </a:rPr>
              <a:t>Problem: A </a:t>
            </a:r>
            <a:r>
              <a:rPr lang="en-US" sz="2800" dirty="0" err="1">
                <a:latin typeface="Times" charset="0"/>
              </a:rPr>
              <a:t>supernet</a:t>
            </a:r>
            <a:r>
              <a:rPr lang="en-US" sz="2800" dirty="0">
                <a:latin typeface="Times" charset="0"/>
              </a:rPr>
              <a:t> has a first address of 205.16.32.0 and a </a:t>
            </a:r>
            <a:r>
              <a:rPr lang="en-US" sz="2800" dirty="0" err="1">
                <a:latin typeface="Times" charset="0"/>
              </a:rPr>
              <a:t>supernet</a:t>
            </a:r>
            <a:r>
              <a:rPr lang="en-US" sz="2800" dirty="0">
                <a:latin typeface="Times" charset="0"/>
              </a:rPr>
              <a:t> mask of 255.255.248.0. A router receives three packets with the following destination addresses:</a:t>
            </a:r>
          </a:p>
          <a:p>
            <a:pPr lvl="2" algn="just">
              <a:spcBef>
                <a:spcPts val="200"/>
              </a:spcBef>
            </a:pPr>
            <a:r>
              <a:rPr lang="en-US" sz="2800" b="1" dirty="0">
                <a:solidFill>
                  <a:schemeClr val="tx1"/>
                </a:solidFill>
                <a:latin typeface="Times" charset="0"/>
              </a:rPr>
              <a:t>205.16.37.44</a:t>
            </a:r>
          </a:p>
          <a:p>
            <a:pPr lvl="2">
              <a:spcBef>
                <a:spcPts val="200"/>
              </a:spcBef>
            </a:pPr>
            <a:r>
              <a:rPr lang="en-US" sz="2800" b="1" dirty="0">
                <a:solidFill>
                  <a:schemeClr val="tx1"/>
                </a:solidFill>
                <a:latin typeface="Times" charset="0"/>
              </a:rPr>
              <a:t>205.16.42.56</a:t>
            </a:r>
          </a:p>
          <a:p>
            <a:pPr lvl="2" algn="just">
              <a:spcBef>
                <a:spcPts val="200"/>
              </a:spcBef>
              <a:spcAft>
                <a:spcPts val="200"/>
              </a:spcAft>
            </a:pPr>
            <a:r>
              <a:rPr lang="en-US" sz="2800" b="1" dirty="0">
                <a:solidFill>
                  <a:schemeClr val="tx1"/>
                </a:solidFill>
                <a:latin typeface="Times" charset="0"/>
              </a:rPr>
              <a:t>205.17.33.76    </a:t>
            </a:r>
            <a:r>
              <a:rPr lang="en-US" sz="2800" dirty="0">
                <a:solidFill>
                  <a:schemeClr val="tx1"/>
                </a:solidFill>
                <a:latin typeface="Times" charset="0"/>
              </a:rPr>
              <a:t>Which packet belongs to the </a:t>
            </a:r>
            <a:r>
              <a:rPr lang="en-US" sz="2800" dirty="0" err="1">
                <a:solidFill>
                  <a:schemeClr val="tx1"/>
                </a:solidFill>
                <a:latin typeface="Times" charset="0"/>
              </a:rPr>
              <a:t>supernet</a:t>
            </a:r>
            <a:r>
              <a:rPr lang="en-US" sz="2800" dirty="0">
                <a:solidFill>
                  <a:schemeClr val="tx1"/>
                </a:solidFill>
                <a:latin typeface="Times" charset="0"/>
              </a:rPr>
              <a:t>?</a:t>
            </a:r>
          </a:p>
          <a:p>
            <a:pPr algn="just">
              <a:spcBef>
                <a:spcPct val="50000"/>
              </a:spcBef>
            </a:pPr>
            <a:r>
              <a:rPr lang="en-US" sz="2800" b="1" dirty="0">
                <a:latin typeface="Times" charset="0"/>
              </a:rPr>
              <a:t>Sol: </a:t>
            </a:r>
            <a:r>
              <a:rPr lang="en-US" sz="2600" dirty="0">
                <a:solidFill>
                  <a:schemeClr val="tx1"/>
                </a:solidFill>
                <a:latin typeface="+mn-lt"/>
              </a:rPr>
              <a:t>We apply the </a:t>
            </a:r>
            <a:r>
              <a:rPr lang="en-US" sz="2600" dirty="0" err="1">
                <a:solidFill>
                  <a:schemeClr val="tx1"/>
                </a:solidFill>
                <a:latin typeface="+mn-lt"/>
              </a:rPr>
              <a:t>supernet</a:t>
            </a:r>
            <a:r>
              <a:rPr lang="en-US" sz="2600" dirty="0">
                <a:solidFill>
                  <a:schemeClr val="tx1"/>
                </a:solidFill>
                <a:latin typeface="+mn-lt"/>
              </a:rPr>
              <a:t> mask to see if we can find the beginning address.</a:t>
            </a:r>
          </a:p>
          <a:p>
            <a:pPr algn="just">
              <a:spcBef>
                <a:spcPct val="50000"/>
              </a:spcBef>
            </a:pPr>
            <a:r>
              <a:rPr lang="en-US" sz="2600" dirty="0">
                <a:solidFill>
                  <a:schemeClr val="tx1"/>
                </a:solidFill>
                <a:latin typeface="+mn-lt"/>
              </a:rPr>
              <a:t>205.16.37.44   AND  255.255.248.0 	</a:t>
            </a:r>
            <a:r>
              <a:rPr lang="en-US" sz="2600" dirty="0">
                <a:solidFill>
                  <a:schemeClr val="tx1"/>
                </a:solidFill>
                <a:latin typeface="+mn-lt"/>
                <a:sym typeface="Wingdings" pitchFamily="2" charset="2"/>
              </a:rPr>
              <a:t>  </a:t>
            </a:r>
            <a:r>
              <a:rPr lang="en-US" sz="2600" dirty="0">
                <a:solidFill>
                  <a:schemeClr val="tx1"/>
                </a:solidFill>
                <a:latin typeface="+mn-lt"/>
              </a:rPr>
              <a:t>205.16.32.0</a:t>
            </a:r>
          </a:p>
          <a:p>
            <a:pPr algn="just">
              <a:spcBef>
                <a:spcPct val="50000"/>
              </a:spcBef>
            </a:pPr>
            <a:r>
              <a:rPr lang="en-US" sz="2600" dirty="0">
                <a:solidFill>
                  <a:schemeClr val="tx1"/>
                </a:solidFill>
                <a:latin typeface="+mn-lt"/>
              </a:rPr>
              <a:t>205.16.42.56   AND  255.255.248.0	</a:t>
            </a:r>
            <a:r>
              <a:rPr lang="en-US" sz="2600" dirty="0">
                <a:solidFill>
                  <a:schemeClr val="tx1"/>
                </a:solidFill>
                <a:latin typeface="+mn-lt"/>
                <a:sym typeface="Wingdings" pitchFamily="2" charset="2"/>
              </a:rPr>
              <a:t>  </a:t>
            </a:r>
            <a:r>
              <a:rPr lang="en-US" sz="2600" dirty="0">
                <a:solidFill>
                  <a:schemeClr val="tx1"/>
                </a:solidFill>
                <a:latin typeface="+mn-lt"/>
              </a:rPr>
              <a:t>205.16.40.0</a:t>
            </a:r>
          </a:p>
          <a:p>
            <a:pPr algn="just">
              <a:spcBef>
                <a:spcPct val="50000"/>
              </a:spcBef>
            </a:pPr>
            <a:r>
              <a:rPr lang="en-US" sz="2600" dirty="0">
                <a:solidFill>
                  <a:schemeClr val="tx1"/>
                </a:solidFill>
                <a:latin typeface="+mn-lt"/>
              </a:rPr>
              <a:t>205.17.33.76   AND  255.255.248.0	</a:t>
            </a:r>
            <a:r>
              <a:rPr lang="en-US" sz="2600" dirty="0">
                <a:solidFill>
                  <a:schemeClr val="tx1"/>
                </a:solidFill>
                <a:latin typeface="+mn-lt"/>
                <a:sym typeface="Wingdings" pitchFamily="2" charset="2"/>
              </a:rPr>
              <a:t>  </a:t>
            </a:r>
            <a:r>
              <a:rPr lang="en-US" sz="2600" dirty="0">
                <a:solidFill>
                  <a:schemeClr val="tx1"/>
                </a:solidFill>
                <a:latin typeface="+mn-lt"/>
              </a:rPr>
              <a:t>205.17.32.0</a:t>
            </a:r>
          </a:p>
          <a:p>
            <a:pPr algn="just">
              <a:spcBef>
                <a:spcPct val="50000"/>
              </a:spcBef>
            </a:pPr>
            <a:r>
              <a:rPr lang="en-US" sz="2600" dirty="0">
                <a:solidFill>
                  <a:schemeClr val="tx1"/>
                </a:solidFill>
                <a:latin typeface="+mn-lt"/>
              </a:rPr>
              <a:t>Only the first address belongs to this </a:t>
            </a:r>
            <a:r>
              <a:rPr lang="en-US" sz="2600" dirty="0" err="1">
                <a:solidFill>
                  <a:schemeClr val="tx1"/>
                </a:solidFill>
                <a:latin typeface="+mn-lt"/>
              </a:rPr>
              <a:t>supernet</a:t>
            </a:r>
            <a:r>
              <a:rPr lang="en-US" sz="2600" dirty="0">
                <a:solidFill>
                  <a:schemeClr val="tx1"/>
                </a:solidFill>
                <a:latin typeface="+mn-lt"/>
              </a:rPr>
              <a:t>. </a:t>
            </a:r>
          </a:p>
          <a:p>
            <a:pPr marL="49212" lvl="2" indent="0" algn="just">
              <a:spcBef>
                <a:spcPts val="200"/>
              </a:spcBef>
              <a:spcAft>
                <a:spcPts val="200"/>
              </a:spcAft>
              <a:buNone/>
            </a:pPr>
            <a:endParaRPr lang="en-US" sz="2800" b="1" dirty="0">
              <a:solidFill>
                <a:schemeClr val="tx1"/>
              </a:solidFill>
              <a:latin typeface="+mn-lt"/>
            </a:endParaRPr>
          </a:p>
          <a:p>
            <a:endParaRPr lang="en-US" dirty="0">
              <a:solidFill>
                <a:schemeClr val="tx1"/>
              </a:solidFill>
              <a:latin typeface="+mn-lt"/>
            </a:endParaRPr>
          </a:p>
        </p:txBody>
      </p:sp>
      <p:sp>
        <p:nvSpPr>
          <p:cNvPr id="4" name="Slide Number Placeholder 3"/>
          <p:cNvSpPr>
            <a:spLocks noGrp="1"/>
          </p:cNvSpPr>
          <p:nvPr>
            <p:ph type="sldNum" sz="quarter" idx="12"/>
          </p:nvPr>
        </p:nvSpPr>
        <p:spPr/>
        <p:txBody>
          <a:bodyPr/>
          <a:lstStyle/>
          <a:p>
            <a:fld id="{56693B4B-36E0-40EA-BD24-5FA98D4B3C74}" type="slidenum">
              <a:rPr lang="en-SG" smtClean="0"/>
              <a:pPr/>
              <a:t>43</a:t>
            </a:fld>
            <a:endParaRPr lang="en-SG" dirty="0"/>
          </a:p>
        </p:txBody>
      </p:sp>
    </p:spTree>
    <p:extLst>
      <p:ext uri="{BB962C8B-B14F-4D97-AF65-F5344CB8AC3E}">
        <p14:creationId xmlns:p14="http://schemas.microsoft.com/office/powerpoint/2010/main" val="2265259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Classless </a:t>
            </a:r>
            <a:r>
              <a:rPr lang="en-US" dirty="0" err="1"/>
              <a:t>Addresing</a:t>
            </a:r>
            <a:endParaRPr lang="en-US" dirty="0"/>
          </a:p>
        </p:txBody>
      </p:sp>
      <p:sp>
        <p:nvSpPr>
          <p:cNvPr id="3" name="Content Placeholder 2"/>
          <p:cNvSpPr>
            <a:spLocks noGrp="1"/>
          </p:cNvSpPr>
          <p:nvPr>
            <p:ph idx="1"/>
          </p:nvPr>
        </p:nvSpPr>
        <p:spPr>
          <a:xfrm>
            <a:off x="313039" y="1434024"/>
            <a:ext cx="11658598" cy="5099222"/>
          </a:xfrm>
        </p:spPr>
        <p:txBody>
          <a:bodyPr/>
          <a:lstStyle/>
          <a:p>
            <a:pPr marL="0" indent="0">
              <a:buNone/>
            </a:pPr>
            <a:r>
              <a:rPr lang="en-US" dirty="0">
                <a:solidFill>
                  <a:schemeClr val="tx1"/>
                </a:solidFill>
                <a:latin typeface="Times" charset="0"/>
              </a:rPr>
              <a:t>The beginning address must be evenly divisible by the number of addresses. For example, if a block contains 4 addresses, the beginning address must be divisible by 4. If the block has less than 256 addresses, we need to check only the rightmost byte. If it has less than 65,536 addresses, we need to check only the two rightmost bytes, and so on. </a:t>
            </a:r>
          </a:p>
          <a:p>
            <a:pPr marL="0" indent="0" algn="just">
              <a:spcBef>
                <a:spcPct val="50000"/>
              </a:spcBef>
              <a:buNone/>
            </a:pPr>
            <a:r>
              <a:rPr lang="en-US" dirty="0">
                <a:solidFill>
                  <a:schemeClr val="tx1"/>
                </a:solidFill>
                <a:latin typeface="+mn-lt"/>
              </a:rPr>
              <a:t>Example: Which of the following can be the beginning address of a block that contains 1024 addresses?</a:t>
            </a:r>
          </a:p>
          <a:p>
            <a:pPr marL="0" indent="0" algn="ctr">
              <a:spcBef>
                <a:spcPct val="50000"/>
              </a:spcBef>
              <a:buNone/>
            </a:pPr>
            <a:r>
              <a:rPr lang="en-US" dirty="0">
                <a:solidFill>
                  <a:schemeClr val="tx1"/>
                </a:solidFill>
                <a:latin typeface="+mn-lt"/>
              </a:rPr>
              <a:t>205.16.37.32</a:t>
            </a:r>
            <a:br>
              <a:rPr lang="en-US" dirty="0">
                <a:solidFill>
                  <a:schemeClr val="tx1"/>
                </a:solidFill>
                <a:latin typeface="+mn-lt"/>
              </a:rPr>
            </a:br>
            <a:r>
              <a:rPr lang="en-US" dirty="0">
                <a:solidFill>
                  <a:schemeClr val="tx1"/>
                </a:solidFill>
                <a:latin typeface="+mn-lt"/>
              </a:rPr>
              <a:t>190.16.42.0</a:t>
            </a:r>
            <a:br>
              <a:rPr lang="en-US" dirty="0">
                <a:solidFill>
                  <a:schemeClr val="tx1"/>
                </a:solidFill>
                <a:latin typeface="+mn-lt"/>
              </a:rPr>
            </a:br>
            <a:r>
              <a:rPr lang="en-US" dirty="0">
                <a:solidFill>
                  <a:schemeClr val="tx1"/>
                </a:solidFill>
                <a:latin typeface="+mn-lt"/>
              </a:rPr>
              <a:t>17.17.32.0</a:t>
            </a:r>
            <a:br>
              <a:rPr lang="en-US" dirty="0">
                <a:solidFill>
                  <a:schemeClr val="tx1"/>
                </a:solidFill>
                <a:latin typeface="+mn-lt"/>
              </a:rPr>
            </a:br>
            <a:r>
              <a:rPr lang="en-US" dirty="0">
                <a:solidFill>
                  <a:schemeClr val="tx1"/>
                </a:solidFill>
                <a:latin typeface="+mn-lt"/>
              </a:rPr>
              <a:t>123.45.24.52</a:t>
            </a:r>
          </a:p>
          <a:p>
            <a:pPr marL="0" indent="0">
              <a:spcBef>
                <a:spcPct val="50000"/>
              </a:spcBef>
              <a:buNone/>
            </a:pPr>
            <a:r>
              <a:rPr lang="en-US" dirty="0">
                <a:solidFill>
                  <a:schemeClr val="tx1"/>
                </a:solidFill>
                <a:latin typeface="+mn-lt"/>
              </a:rPr>
              <a:t>Sol</a:t>
            </a:r>
            <a:r>
              <a:rPr lang="en-US" b="1" dirty="0">
                <a:solidFill>
                  <a:schemeClr val="tx1"/>
                </a:solidFill>
                <a:latin typeface="+mn-lt"/>
              </a:rPr>
              <a:t>: </a:t>
            </a:r>
            <a:r>
              <a:rPr lang="en-US" dirty="0">
                <a:solidFill>
                  <a:schemeClr val="tx1"/>
                </a:solidFill>
                <a:latin typeface="Times" charset="0"/>
              </a:rPr>
              <a:t>To be divisible by 1024, the rightmost byte of an address should be 0 and the second rightmost byte must be divisible by 4. Only the address 17.17.32.0 meets this condition.</a:t>
            </a:r>
            <a:endParaRPr lang="en-US" b="1" dirty="0">
              <a:solidFill>
                <a:schemeClr val="tx1"/>
              </a:solidFill>
              <a:latin typeface="Times" charset="0"/>
            </a:endParaRPr>
          </a:p>
          <a:p>
            <a:pPr marL="0" indent="0">
              <a:spcBef>
                <a:spcPct val="50000"/>
              </a:spcBef>
              <a:buNone/>
            </a:pPr>
            <a:endParaRPr lang="en-US" b="1" dirty="0">
              <a:solidFill>
                <a:schemeClr val="tx1"/>
              </a:solidFill>
              <a:latin typeface="+mn-lt"/>
            </a:endParaRPr>
          </a:p>
          <a:p>
            <a:pPr marL="0" indent="0">
              <a:buNone/>
            </a:pPr>
            <a:endParaRPr lang="en-US" dirty="0">
              <a:solidFill>
                <a:schemeClr val="tx1"/>
              </a:solidFill>
            </a:endParaRPr>
          </a:p>
        </p:txBody>
      </p:sp>
      <p:sp>
        <p:nvSpPr>
          <p:cNvPr id="4" name="Slide Number Placeholder 3"/>
          <p:cNvSpPr>
            <a:spLocks noGrp="1"/>
          </p:cNvSpPr>
          <p:nvPr>
            <p:ph type="sldNum" sz="quarter" idx="12"/>
          </p:nvPr>
        </p:nvSpPr>
        <p:spPr/>
        <p:txBody>
          <a:bodyPr/>
          <a:lstStyle/>
          <a:p>
            <a:fld id="{56693B4B-36E0-40EA-BD24-5FA98D4B3C74}" type="slidenum">
              <a:rPr lang="en-SG" smtClean="0"/>
              <a:pPr/>
              <a:t>44</a:t>
            </a:fld>
            <a:endParaRPr lang="en-SG" dirty="0"/>
          </a:p>
        </p:txBody>
      </p:sp>
    </p:spTree>
    <p:extLst>
      <p:ext uri="{BB962C8B-B14F-4D97-AF65-F5344CB8AC3E}">
        <p14:creationId xmlns:p14="http://schemas.microsoft.com/office/powerpoint/2010/main" val="175786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a:t>
            </a:r>
            <a:br>
              <a:rPr lang="en-US" dirty="0"/>
            </a:br>
            <a:endParaRPr lang="en-US" dirty="0"/>
          </a:p>
        </p:txBody>
      </p:sp>
      <p:sp>
        <p:nvSpPr>
          <p:cNvPr id="3" name="Content Placeholder 2"/>
          <p:cNvSpPr>
            <a:spLocks noGrp="1"/>
          </p:cNvSpPr>
          <p:nvPr>
            <p:ph idx="1"/>
          </p:nvPr>
        </p:nvSpPr>
        <p:spPr/>
        <p:txBody>
          <a:bodyPr/>
          <a:lstStyle/>
          <a:p>
            <a:r>
              <a:rPr lang="en-US" dirty="0">
                <a:latin typeface="Times" charset="0"/>
              </a:rPr>
              <a:t>A small organization is given a block with the beginning address and the prefix length </a:t>
            </a:r>
            <a:r>
              <a:rPr lang="en-US" b="1" dirty="0">
                <a:latin typeface="Times" charset="0"/>
              </a:rPr>
              <a:t>205.16.37.24/29</a:t>
            </a:r>
            <a:r>
              <a:rPr lang="en-US" dirty="0">
                <a:latin typeface="Times" charset="0"/>
              </a:rPr>
              <a:t> (in slash notation). What is the range of the block? </a:t>
            </a:r>
          </a:p>
          <a:p>
            <a:r>
              <a:rPr lang="en-US" b="1" dirty="0">
                <a:latin typeface="Times" charset="0"/>
              </a:rPr>
              <a:t>Sol: </a:t>
            </a:r>
            <a:r>
              <a:rPr lang="en-US" dirty="0">
                <a:solidFill>
                  <a:schemeClr val="tx1"/>
                </a:solidFill>
                <a:latin typeface="+mn-lt"/>
              </a:rPr>
              <a:t>The beginning address is 205.16.37.24. To find the last address we keep the first 29 bits and change the last 3 bits to 1s. </a:t>
            </a:r>
          </a:p>
          <a:p>
            <a:pPr marL="1430338" indent="0">
              <a:buNone/>
            </a:pPr>
            <a:r>
              <a:rPr lang="en-US" dirty="0">
                <a:solidFill>
                  <a:schemeClr val="tx1"/>
                </a:solidFill>
                <a:latin typeface="+mn-lt"/>
              </a:rPr>
              <a:t>Beginning: </a:t>
            </a:r>
            <a:r>
              <a:rPr lang="en-US" sz="2000" u="sng" dirty="0">
                <a:solidFill>
                  <a:schemeClr val="tx1"/>
                </a:solidFill>
                <a:latin typeface="+mn-lt"/>
              </a:rPr>
              <a:t>11001111  00010000  00100101  00011</a:t>
            </a:r>
            <a:r>
              <a:rPr lang="en-US" sz="2000" dirty="0">
                <a:solidFill>
                  <a:schemeClr val="tx1"/>
                </a:solidFill>
                <a:latin typeface="+mn-lt"/>
              </a:rPr>
              <a:t>000</a:t>
            </a:r>
          </a:p>
          <a:p>
            <a:pPr marL="1377950" indent="0">
              <a:buNone/>
            </a:pPr>
            <a:r>
              <a:rPr lang="en-US" dirty="0">
                <a:solidFill>
                  <a:schemeClr val="tx1"/>
                </a:solidFill>
                <a:latin typeface="+mn-lt"/>
              </a:rPr>
              <a:t>Ending :     </a:t>
            </a:r>
            <a:r>
              <a:rPr lang="en-US" sz="2000" u="sng" dirty="0">
                <a:solidFill>
                  <a:schemeClr val="tx1"/>
                </a:solidFill>
                <a:latin typeface="+mn-lt"/>
              </a:rPr>
              <a:t>11001111  00010000  00100101  00011</a:t>
            </a:r>
            <a:r>
              <a:rPr lang="en-US" sz="2000" dirty="0">
                <a:solidFill>
                  <a:schemeClr val="tx1"/>
                </a:solidFill>
                <a:latin typeface="+mn-lt"/>
              </a:rPr>
              <a:t>111</a:t>
            </a:r>
          </a:p>
          <a:p>
            <a:pPr marL="1379538" indent="0">
              <a:buNone/>
            </a:pPr>
            <a:r>
              <a:rPr lang="en-US" dirty="0">
                <a:solidFill>
                  <a:schemeClr val="tx1"/>
                </a:solidFill>
                <a:latin typeface="+mn-lt"/>
              </a:rPr>
              <a:t> There are only 8 addresses in this block.</a:t>
            </a:r>
          </a:p>
          <a:p>
            <a:endParaRPr lang="en-US" dirty="0">
              <a:solidFill>
                <a:schemeClr val="tx1"/>
              </a:solidFill>
              <a:latin typeface="+mn-lt"/>
            </a:endParaRP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45</a:t>
            </a:fld>
            <a:endParaRPr lang="en-SG" dirty="0"/>
          </a:p>
        </p:txBody>
      </p:sp>
    </p:spTree>
    <p:extLst>
      <p:ext uri="{BB962C8B-B14F-4D97-AF65-F5344CB8AC3E}">
        <p14:creationId xmlns:p14="http://schemas.microsoft.com/office/powerpoint/2010/main" val="37892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B1D3-1B84-41C6-9423-24F8CC478119}"/>
              </a:ext>
            </a:extLst>
          </p:cNvPr>
          <p:cNvSpPr>
            <a:spLocks noGrp="1"/>
          </p:cNvSpPr>
          <p:nvPr>
            <p:ph type="title"/>
          </p:nvPr>
        </p:nvSpPr>
        <p:spPr/>
        <p:txBody>
          <a:bodyPr>
            <a:normAutofit fontScale="90000"/>
          </a:bodyPr>
          <a:lstStyle/>
          <a:p>
            <a:r>
              <a:rPr lang="en-US" dirty="0"/>
              <a:t>Finding the Network Address </a:t>
            </a:r>
            <a:br>
              <a:rPr lang="en-US" dirty="0"/>
            </a:br>
            <a:endParaRPr lang="en-IN" dirty="0"/>
          </a:p>
        </p:txBody>
      </p:sp>
      <p:sp>
        <p:nvSpPr>
          <p:cNvPr id="3" name="Content Placeholder 2">
            <a:extLst>
              <a:ext uri="{FF2B5EF4-FFF2-40B4-BE49-F238E27FC236}">
                <a16:creationId xmlns:a16="http://schemas.microsoft.com/office/drawing/2014/main" id="{6A09266A-266B-4570-8BA6-612503B21EB1}"/>
              </a:ext>
            </a:extLst>
          </p:cNvPr>
          <p:cNvSpPr>
            <a:spLocks noGrp="1"/>
          </p:cNvSpPr>
          <p:nvPr>
            <p:ph idx="1"/>
          </p:nvPr>
        </p:nvSpPr>
        <p:spPr/>
        <p:txBody>
          <a:bodyPr/>
          <a:lstStyle/>
          <a:p>
            <a:r>
              <a:rPr lang="en-US" dirty="0"/>
              <a:t>We can derive the network address if we know </a:t>
            </a:r>
          </a:p>
          <a:p>
            <a:r>
              <a:rPr lang="en-US" dirty="0"/>
              <a:t> One of the address in the block  </a:t>
            </a:r>
          </a:p>
          <a:p>
            <a:r>
              <a:rPr lang="en-US" dirty="0"/>
              <a:t>The prefix length, or a mask, or the suffix length </a:t>
            </a:r>
          </a:p>
          <a:p>
            <a:r>
              <a:rPr lang="en-US" dirty="0"/>
              <a:t> Solution 1  AND the mask and the address to find the first address, i.e., network address </a:t>
            </a:r>
          </a:p>
          <a:p>
            <a:r>
              <a:rPr lang="en-US" dirty="0"/>
              <a:t> Solution 2  Just keep the first n bits and change the rest to 0s</a:t>
            </a:r>
            <a:endParaRPr lang="en-IN" dirty="0"/>
          </a:p>
        </p:txBody>
      </p:sp>
      <p:sp>
        <p:nvSpPr>
          <p:cNvPr id="4" name="Slide Number Placeholder 3">
            <a:extLst>
              <a:ext uri="{FF2B5EF4-FFF2-40B4-BE49-F238E27FC236}">
                <a16:creationId xmlns:a16="http://schemas.microsoft.com/office/drawing/2014/main" id="{18F21B81-6755-4EDA-80AD-E04918A1C554}"/>
              </a:ext>
            </a:extLst>
          </p:cNvPr>
          <p:cNvSpPr>
            <a:spLocks noGrp="1"/>
          </p:cNvSpPr>
          <p:nvPr>
            <p:ph type="sldNum" sz="quarter" idx="12"/>
          </p:nvPr>
        </p:nvSpPr>
        <p:spPr/>
        <p:txBody>
          <a:bodyPr/>
          <a:lstStyle/>
          <a:p>
            <a:fld id="{56693B4B-36E0-40EA-BD24-5FA98D4B3C74}" type="slidenum">
              <a:rPr lang="en-SG" smtClean="0"/>
              <a:pPr/>
              <a:t>46</a:t>
            </a:fld>
            <a:endParaRPr lang="en-SG" dirty="0"/>
          </a:p>
        </p:txBody>
      </p:sp>
    </p:spTree>
    <p:extLst>
      <p:ext uri="{BB962C8B-B14F-4D97-AF65-F5344CB8AC3E}">
        <p14:creationId xmlns:p14="http://schemas.microsoft.com/office/powerpoint/2010/main" val="3092292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marL="0" indent="0">
              <a:buNone/>
            </a:pPr>
            <a:r>
              <a:rPr lang="en-US" dirty="0">
                <a:latin typeface="Times" charset="0"/>
              </a:rPr>
              <a:t>What is the network address if one of the addresses is 167.199.170.82/27?</a:t>
            </a:r>
          </a:p>
          <a:p>
            <a:pPr marL="0" indent="0">
              <a:buNone/>
            </a:pPr>
            <a:r>
              <a:rPr lang="en-US" b="1" dirty="0">
                <a:latin typeface="Times" charset="0"/>
              </a:rPr>
              <a:t>Sol: </a:t>
            </a:r>
            <a:r>
              <a:rPr lang="en-US" dirty="0">
                <a:solidFill>
                  <a:schemeClr val="tx1"/>
                </a:solidFill>
                <a:latin typeface="Times" charset="0"/>
              </a:rPr>
              <a:t>The prefix length is 27, which means that we must keep the first 27 bits as is and change the remaining bits (5) to 0s. The 5 bits affect only the last byte. The last byte is 01010010. Changing the last 5 bits to 0s, we get 01000000 or 64. The network address is 167.199.170.64/27.</a:t>
            </a:r>
            <a:endParaRPr lang="en-US" b="1" dirty="0">
              <a:solidFill>
                <a:schemeClr val="tx1"/>
              </a:solidFill>
              <a:latin typeface="Times" charset="0"/>
            </a:endParaRPr>
          </a:p>
          <a:p>
            <a:pPr marL="0" indent="0">
              <a:buNone/>
            </a:pPr>
            <a:endParaRPr lang="en-US" b="1" dirty="0">
              <a:latin typeface="Times" charset="0"/>
            </a:endParaRP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47</a:t>
            </a:fld>
            <a:endParaRPr lang="en-SG" dirty="0"/>
          </a:p>
        </p:txBody>
      </p:sp>
    </p:spTree>
    <p:extLst>
      <p:ext uri="{BB962C8B-B14F-4D97-AF65-F5344CB8AC3E}">
        <p14:creationId xmlns:p14="http://schemas.microsoft.com/office/powerpoint/2010/main" val="2296778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a:t>
            </a:r>
          </a:p>
        </p:txBody>
      </p:sp>
      <p:sp>
        <p:nvSpPr>
          <p:cNvPr id="3" name="Content Placeholder 2"/>
          <p:cNvSpPr>
            <a:spLocks noGrp="1"/>
          </p:cNvSpPr>
          <p:nvPr>
            <p:ph idx="1"/>
          </p:nvPr>
        </p:nvSpPr>
        <p:spPr>
          <a:xfrm>
            <a:off x="313039" y="1460658"/>
            <a:ext cx="11658598" cy="5099222"/>
          </a:xfrm>
        </p:spPr>
        <p:txBody>
          <a:bodyPr>
            <a:normAutofit lnSpcReduction="10000"/>
          </a:bodyPr>
          <a:lstStyle/>
          <a:p>
            <a:pPr algn="just">
              <a:spcBef>
                <a:spcPct val="50000"/>
              </a:spcBef>
            </a:pPr>
            <a:r>
              <a:rPr lang="en-US" dirty="0">
                <a:latin typeface="Times" charset="0"/>
              </a:rPr>
              <a:t>An organization is granted the block 130.34.12.64/26. The organization needs to have four subnets. What are the subnet addresses and the range of addresses for each subnet?</a:t>
            </a:r>
          </a:p>
          <a:p>
            <a:pPr algn="just">
              <a:spcBef>
                <a:spcPct val="50000"/>
              </a:spcBef>
            </a:pPr>
            <a:r>
              <a:rPr lang="en-US" dirty="0">
                <a:latin typeface="Times" charset="0"/>
              </a:rPr>
              <a:t>Sol: </a:t>
            </a:r>
            <a:r>
              <a:rPr lang="en-US" dirty="0">
                <a:solidFill>
                  <a:schemeClr val="tx1"/>
                </a:solidFill>
                <a:latin typeface="Times" charset="0"/>
              </a:rPr>
              <a:t>The suffix length is 6. This means the total number of addresses in the block is 64 (2</a:t>
            </a:r>
            <a:r>
              <a:rPr lang="en-US" baseline="30000" dirty="0">
                <a:solidFill>
                  <a:schemeClr val="tx1"/>
                </a:solidFill>
                <a:latin typeface="Times" charset="0"/>
              </a:rPr>
              <a:t>6</a:t>
            </a:r>
            <a:r>
              <a:rPr lang="en-US" dirty="0">
                <a:solidFill>
                  <a:schemeClr val="tx1"/>
                </a:solidFill>
                <a:latin typeface="Times" charset="0"/>
              </a:rPr>
              <a:t>). If we create four subnets, each subnet will have 16 addresses.</a:t>
            </a:r>
          </a:p>
          <a:p>
            <a:pPr marL="0" indent="0" algn="just">
              <a:spcBef>
                <a:spcPct val="50000"/>
              </a:spcBef>
              <a:buNone/>
            </a:pPr>
            <a:r>
              <a:rPr lang="en-US" dirty="0">
                <a:solidFill>
                  <a:schemeClr val="tx1"/>
                </a:solidFill>
                <a:latin typeface="Times" charset="0"/>
              </a:rPr>
              <a:t>Let us first find the subnet prefix (subnet mask). We need four subnets, which means we need to add two more 1s to the site prefix. The subnet prefix is then /28. </a:t>
            </a:r>
          </a:p>
          <a:p>
            <a:pPr algn="just">
              <a:spcBef>
                <a:spcPct val="50000"/>
              </a:spcBef>
            </a:pPr>
            <a:r>
              <a:rPr lang="en-US" dirty="0">
                <a:solidFill>
                  <a:schemeClr val="tx1"/>
                </a:solidFill>
                <a:latin typeface="Times" charset="0"/>
              </a:rPr>
              <a:t>Subnet 1: 130.34.12.64/28 to 130.34.12.79/28.</a:t>
            </a:r>
          </a:p>
          <a:p>
            <a:pPr algn="just">
              <a:spcBef>
                <a:spcPct val="50000"/>
              </a:spcBef>
            </a:pPr>
            <a:r>
              <a:rPr lang="en-US" dirty="0">
                <a:solidFill>
                  <a:schemeClr val="tx1"/>
                </a:solidFill>
                <a:latin typeface="Times" charset="0"/>
              </a:rPr>
              <a:t>Subnet 2 : 130.34.12.80/28 to 130.34.12.95/28.</a:t>
            </a:r>
          </a:p>
          <a:p>
            <a:pPr algn="just">
              <a:spcBef>
                <a:spcPct val="50000"/>
              </a:spcBef>
            </a:pPr>
            <a:r>
              <a:rPr lang="en-US" dirty="0">
                <a:solidFill>
                  <a:schemeClr val="tx1"/>
                </a:solidFill>
                <a:latin typeface="Times" charset="0"/>
              </a:rPr>
              <a:t>Subnet 3: 130.34.12.96/28 to 130.34.12.111/28.</a:t>
            </a:r>
          </a:p>
          <a:p>
            <a:pPr algn="just">
              <a:spcBef>
                <a:spcPct val="50000"/>
              </a:spcBef>
            </a:pPr>
            <a:r>
              <a:rPr lang="en-US" dirty="0">
                <a:solidFill>
                  <a:schemeClr val="tx1"/>
                </a:solidFill>
                <a:latin typeface="Times" charset="0"/>
              </a:rPr>
              <a:t>Subnet 4: 130.34.12.112/28 to 130.34.12.127/28.</a:t>
            </a:r>
          </a:p>
          <a:p>
            <a:pPr marL="0" indent="0" algn="just">
              <a:spcBef>
                <a:spcPct val="50000"/>
              </a:spcBef>
              <a:buNone/>
            </a:pPr>
            <a:r>
              <a:rPr lang="en-US" sz="3200" dirty="0">
                <a:solidFill>
                  <a:schemeClr val="tx1"/>
                </a:solidFill>
                <a:latin typeface="Times" charset="0"/>
              </a:rPr>
              <a:t> </a:t>
            </a:r>
          </a:p>
          <a:p>
            <a:pPr algn="just">
              <a:spcBef>
                <a:spcPct val="50000"/>
              </a:spcBef>
            </a:pPr>
            <a:endParaRPr lang="en-US" b="1" dirty="0">
              <a:solidFill>
                <a:schemeClr val="tx1"/>
              </a:solidFill>
              <a:latin typeface="Times" charset="0"/>
            </a:endParaRPr>
          </a:p>
          <a:p>
            <a:pPr algn="just">
              <a:spcBef>
                <a:spcPct val="50000"/>
              </a:spcBef>
            </a:pPr>
            <a:endParaRPr lang="en-US" dirty="0">
              <a:solidFill>
                <a:schemeClr val="tx1"/>
              </a:solidFill>
              <a:latin typeface="Times" charset="0"/>
            </a:endParaRPr>
          </a:p>
          <a:p>
            <a:pPr algn="just">
              <a:spcBef>
                <a:spcPct val="50000"/>
              </a:spcBef>
            </a:pPr>
            <a:endParaRPr lang="en-US" b="1" dirty="0">
              <a:latin typeface="Times" charset="0"/>
            </a:endParaRP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48</a:t>
            </a:fld>
            <a:endParaRPr lang="en-SG" dirty="0"/>
          </a:p>
        </p:txBody>
      </p:sp>
    </p:spTree>
    <p:extLst>
      <p:ext uri="{BB962C8B-B14F-4D97-AF65-F5344CB8AC3E}">
        <p14:creationId xmlns:p14="http://schemas.microsoft.com/office/powerpoint/2010/main" val="777114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6F481-AB02-492A-92FB-7435AC6A46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EB7652-6066-4C8A-96DE-04258ACAEC6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7B4BEBA4-EBF5-45B2-ADD1-D17419EF2962}"/>
              </a:ext>
            </a:extLst>
          </p:cNvPr>
          <p:cNvSpPr>
            <a:spLocks noGrp="1"/>
          </p:cNvSpPr>
          <p:nvPr>
            <p:ph type="sldNum" sz="quarter" idx="12"/>
          </p:nvPr>
        </p:nvSpPr>
        <p:spPr/>
        <p:txBody>
          <a:bodyPr/>
          <a:lstStyle/>
          <a:p>
            <a:fld id="{56693B4B-36E0-40EA-BD24-5FA98D4B3C74}" type="slidenum">
              <a:rPr lang="en-SG" smtClean="0"/>
              <a:pPr/>
              <a:t>49</a:t>
            </a:fld>
            <a:endParaRPr lang="en-SG" dirty="0"/>
          </a:p>
        </p:txBody>
      </p:sp>
    </p:spTree>
    <p:extLst>
      <p:ext uri="{BB962C8B-B14F-4D97-AF65-F5344CB8AC3E}">
        <p14:creationId xmlns:p14="http://schemas.microsoft.com/office/powerpoint/2010/main" val="963346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CC7A-41CB-4BEE-B053-273E8184B0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2F67F0-B597-4BEF-9506-90E2CFBBECA0}"/>
              </a:ext>
            </a:extLst>
          </p:cNvPr>
          <p:cNvSpPr>
            <a:spLocks noGrp="1"/>
          </p:cNvSpPr>
          <p:nvPr>
            <p:ph idx="1"/>
          </p:nvPr>
        </p:nvSpPr>
        <p:spPr>
          <a:xfrm>
            <a:off x="313039" y="1434024"/>
            <a:ext cx="11658598" cy="5099222"/>
          </a:xfrm>
        </p:spPr>
        <p:txBody>
          <a:bodyPr>
            <a:normAutofit fontScale="85000" lnSpcReduction="20000"/>
          </a:bodyPr>
          <a:lstStyle/>
          <a:p>
            <a:pPr fontAlgn="base">
              <a:lnSpc>
                <a:spcPts val="1650"/>
              </a:lnSpc>
              <a:spcAft>
                <a:spcPts val="800"/>
              </a:spcAft>
            </a:pPr>
            <a:r>
              <a:rPr lang="en-IN" sz="2800" dirty="0">
                <a:solidFill>
                  <a:srgbClr val="58585B"/>
                </a:solidFill>
                <a:effectLst/>
                <a:latin typeface="Arial" panose="020B0604020202020204" pitchFamily="34" charset="0"/>
                <a:ea typeface="Times New Roman" panose="02020603050405020304" pitchFamily="18" charset="0"/>
                <a:cs typeface="Times New Roman" panose="02020603050405020304" pitchFamily="18" charset="0"/>
              </a:rPr>
              <a:t>Here is how binary octets convert to decimal: The right most bit, or least significant bit, of an octet holds a value of 2</a:t>
            </a:r>
            <a:r>
              <a:rPr lang="en-IN" sz="2800" b="1" baseline="30000" dirty="0">
                <a:solidFill>
                  <a:srgbClr val="58585B"/>
                </a:solidFill>
                <a:effectLst/>
                <a:latin typeface="inherit"/>
                <a:ea typeface="Times New Roman" panose="02020603050405020304" pitchFamily="18" charset="0"/>
                <a:cs typeface="Arial" panose="020B0604020202020204" pitchFamily="34" charset="0"/>
              </a:rPr>
              <a:t>0</a:t>
            </a:r>
            <a:r>
              <a:rPr lang="en-IN" sz="2800" dirty="0">
                <a:solidFill>
                  <a:srgbClr val="58585B"/>
                </a:solidFill>
                <a:effectLst/>
                <a:latin typeface="Arial" panose="020B0604020202020204" pitchFamily="34" charset="0"/>
                <a:ea typeface="Times New Roman" panose="02020603050405020304" pitchFamily="18" charset="0"/>
                <a:cs typeface="Times New Roman" panose="02020603050405020304" pitchFamily="18" charset="0"/>
              </a:rPr>
              <a:t>. The bit just to the left of that holds a value of 2</a:t>
            </a:r>
            <a:r>
              <a:rPr lang="en-IN" sz="2800" b="1" baseline="30000" dirty="0">
                <a:solidFill>
                  <a:srgbClr val="58585B"/>
                </a:solidFill>
                <a:effectLst/>
                <a:latin typeface="inherit"/>
                <a:ea typeface="Times New Roman" panose="02020603050405020304" pitchFamily="18" charset="0"/>
                <a:cs typeface="Arial" panose="020B0604020202020204" pitchFamily="34" charset="0"/>
              </a:rPr>
              <a:t>1</a:t>
            </a:r>
            <a:r>
              <a:rPr lang="en-IN" sz="2800" dirty="0">
                <a:solidFill>
                  <a:srgbClr val="58585B"/>
                </a:solidFill>
                <a:effectLst/>
                <a:latin typeface="Arial" panose="020B0604020202020204" pitchFamily="34" charset="0"/>
                <a:ea typeface="Times New Roman" panose="02020603050405020304" pitchFamily="18" charset="0"/>
                <a:cs typeface="Times New Roman" panose="02020603050405020304" pitchFamily="18" charset="0"/>
              </a:rPr>
              <a:t>. This continues until the left-most bit, or most significant bit, which holds a value of 2</a:t>
            </a:r>
            <a:r>
              <a:rPr lang="en-IN" sz="2800" b="1" baseline="30000" dirty="0">
                <a:solidFill>
                  <a:srgbClr val="58585B"/>
                </a:solidFill>
                <a:effectLst/>
                <a:latin typeface="inherit"/>
                <a:ea typeface="Times New Roman" panose="02020603050405020304" pitchFamily="18" charset="0"/>
                <a:cs typeface="Arial" panose="020B0604020202020204" pitchFamily="34" charset="0"/>
              </a:rPr>
              <a:t>7</a:t>
            </a:r>
            <a:r>
              <a:rPr lang="en-IN" sz="2800" dirty="0">
                <a:solidFill>
                  <a:srgbClr val="58585B"/>
                </a:solidFill>
                <a:effectLst/>
                <a:latin typeface="Arial" panose="020B0604020202020204" pitchFamily="34" charset="0"/>
                <a:ea typeface="Times New Roman" panose="02020603050405020304" pitchFamily="18" charset="0"/>
                <a:cs typeface="Times New Roman" panose="02020603050405020304" pitchFamily="18" charset="0"/>
              </a:rPr>
              <a:t>. So if all binary bits are a one, the decimal equivalent would be 255 as shown here: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Bef>
                <a:spcPts val="750"/>
              </a:spcBef>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500" dirty="0">
                <a:solidFill>
                  <a:srgbClr val="58585B"/>
                </a:solidFill>
                <a:effectLst/>
                <a:latin typeface="Courier"/>
                <a:ea typeface="Times New Roman" panose="02020603050405020304" pitchFamily="18" charset="0"/>
                <a:cs typeface="Courier New" panose="02070309020205020404" pitchFamily="49" charset="0"/>
              </a:rPr>
              <a:t>    1  1  1  1 1 1 1 1</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Bef>
                <a:spcPts val="750"/>
              </a:spcBef>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500" dirty="0">
                <a:solidFill>
                  <a:srgbClr val="58585B"/>
                </a:solidFill>
                <a:effectLst/>
                <a:latin typeface="Courier"/>
                <a:ea typeface="Times New Roman" panose="02020603050405020304" pitchFamily="18" charset="0"/>
                <a:cs typeface="Courier New" panose="02070309020205020404" pitchFamily="49" charset="0"/>
              </a:rPr>
              <a:t>  128 64 32 16 8 4 2 1 (128+64+32+16+8+4+2+1=255)</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650"/>
              </a:lnSpc>
              <a:spcAft>
                <a:spcPts val="450"/>
              </a:spcAft>
            </a:pPr>
            <a:r>
              <a:rPr lang="en-IN" sz="2500" dirty="0">
                <a:solidFill>
                  <a:srgbClr val="58585B"/>
                </a:solidFill>
                <a:effectLst/>
                <a:latin typeface="Arial" panose="020B0604020202020204" pitchFamily="34" charset="0"/>
                <a:ea typeface="Times New Roman" panose="02020603050405020304" pitchFamily="18" charset="0"/>
                <a:cs typeface="Times New Roman" panose="02020603050405020304" pitchFamily="18" charset="0"/>
              </a:rPr>
              <a:t>Here is a sample octet conversion when not all of the bits are set to 1.</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Bef>
                <a:spcPts val="750"/>
              </a:spcBef>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500" dirty="0">
                <a:solidFill>
                  <a:srgbClr val="58585B"/>
                </a:solidFill>
                <a:effectLst/>
                <a:latin typeface="Courier"/>
                <a:ea typeface="Times New Roman" panose="02020603050405020304" pitchFamily="18" charset="0"/>
                <a:cs typeface="Courier New" panose="02070309020205020404" pitchFamily="49" charset="0"/>
              </a:rPr>
              <a:t>  0  1 0 0 0 0 0 1</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Bef>
                <a:spcPts val="750"/>
              </a:spcBef>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500" dirty="0">
                <a:solidFill>
                  <a:srgbClr val="58585B"/>
                </a:solidFill>
                <a:effectLst/>
                <a:latin typeface="Courier"/>
                <a:ea typeface="Times New Roman" panose="02020603050405020304" pitchFamily="18" charset="0"/>
                <a:cs typeface="Courier New" panose="02070309020205020404" pitchFamily="49" charset="0"/>
              </a:rPr>
              <a:t>  0 64 0 0 0 0 0 1 (0+64+0+0+0+0+0+1=65)</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650"/>
              </a:lnSpc>
              <a:spcAft>
                <a:spcPts val="450"/>
              </a:spcAft>
            </a:pPr>
            <a:r>
              <a:rPr lang="en-IN" sz="2500" dirty="0">
                <a:solidFill>
                  <a:srgbClr val="58585B"/>
                </a:solidFill>
                <a:effectLst/>
                <a:latin typeface="Arial" panose="020B0604020202020204" pitchFamily="34" charset="0"/>
                <a:ea typeface="Times New Roman" panose="02020603050405020304" pitchFamily="18" charset="0"/>
                <a:cs typeface="Times New Roman" panose="02020603050405020304" pitchFamily="18" charset="0"/>
              </a:rPr>
              <a:t>And this sample shows an IP address represented in both binary and decimal.</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Bef>
                <a:spcPts val="750"/>
              </a:spcBef>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500" dirty="0">
                <a:solidFill>
                  <a:srgbClr val="58585B"/>
                </a:solidFill>
                <a:effectLst/>
                <a:latin typeface="Courier"/>
                <a:ea typeface="Times New Roman" panose="02020603050405020304" pitchFamily="18" charset="0"/>
                <a:cs typeface="Courier New" panose="02070309020205020404" pitchFamily="49" charset="0"/>
              </a:rPr>
              <a:t>        10.       1.      23.      19 (decimal)</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Bef>
                <a:spcPts val="750"/>
              </a:spcBef>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500" dirty="0">
                <a:solidFill>
                  <a:srgbClr val="58585B"/>
                </a:solidFill>
                <a:effectLst/>
                <a:latin typeface="Courier"/>
                <a:ea typeface="Times New Roman" panose="02020603050405020304" pitchFamily="18" charset="0"/>
                <a:cs typeface="Courier New" panose="02070309020205020404" pitchFamily="49" charset="0"/>
              </a:rPr>
              <a:t>  00001010.00000001.00010111.00010011 (binary)</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EA210BE8-CD29-43DF-925D-F649A4BA97C3}"/>
              </a:ext>
            </a:extLst>
          </p:cNvPr>
          <p:cNvSpPr>
            <a:spLocks noGrp="1"/>
          </p:cNvSpPr>
          <p:nvPr>
            <p:ph type="sldNum" sz="quarter" idx="12"/>
          </p:nvPr>
        </p:nvSpPr>
        <p:spPr/>
        <p:txBody>
          <a:bodyPr/>
          <a:lstStyle/>
          <a:p>
            <a:fld id="{56693B4B-36E0-40EA-BD24-5FA98D4B3C74}" type="slidenum">
              <a:rPr lang="en-SG" smtClean="0"/>
              <a:pPr/>
              <a:t>5</a:t>
            </a:fld>
            <a:endParaRPr lang="en-SG" dirty="0"/>
          </a:p>
        </p:txBody>
      </p:sp>
    </p:spTree>
    <p:extLst>
      <p:ext uri="{BB962C8B-B14F-4D97-AF65-F5344CB8AC3E}">
        <p14:creationId xmlns:p14="http://schemas.microsoft.com/office/powerpoint/2010/main" val="1814732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50</a:t>
            </a:fld>
            <a:endParaRPr lang="en-SG" dirty="0"/>
          </a:p>
        </p:txBody>
      </p:sp>
      <p:pic>
        <p:nvPicPr>
          <p:cNvPr id="6" name="Picture 3"/>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4313" y="2097569"/>
            <a:ext cx="7933382" cy="3609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38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Practice Questions</a:t>
            </a:r>
          </a:p>
        </p:txBody>
      </p:sp>
      <p:sp>
        <p:nvSpPr>
          <p:cNvPr id="3" name="Content Placeholder 2"/>
          <p:cNvSpPr>
            <a:spLocks noGrp="1"/>
          </p:cNvSpPr>
          <p:nvPr>
            <p:ph idx="1"/>
          </p:nvPr>
        </p:nvSpPr>
        <p:spPr/>
        <p:txBody>
          <a:bodyPr/>
          <a:lstStyle/>
          <a:p>
            <a:pPr marL="0" indent="0">
              <a:buNone/>
            </a:pPr>
            <a:r>
              <a:rPr lang="en-US" dirty="0"/>
              <a:t>Ques1: </a:t>
            </a:r>
            <a:r>
              <a:rPr lang="en-US" dirty="0">
                <a:latin typeface="Times" charset="0"/>
              </a:rPr>
              <a:t>A </a:t>
            </a:r>
            <a:r>
              <a:rPr lang="en-US" dirty="0" err="1">
                <a:latin typeface="Times" charset="0"/>
              </a:rPr>
              <a:t>supernet</a:t>
            </a:r>
            <a:r>
              <a:rPr lang="en-US" dirty="0">
                <a:latin typeface="Times" charset="0"/>
              </a:rPr>
              <a:t> has a first address of 205.16.32.0 and a </a:t>
            </a:r>
            <a:r>
              <a:rPr lang="en-US" dirty="0" err="1">
                <a:latin typeface="Times" charset="0"/>
              </a:rPr>
              <a:t>supernet</a:t>
            </a:r>
            <a:r>
              <a:rPr lang="en-US" dirty="0">
                <a:latin typeface="Times" charset="0"/>
              </a:rPr>
              <a:t> mask of 255.255.248.0. How many blocks are in this </a:t>
            </a:r>
            <a:r>
              <a:rPr lang="en-US" dirty="0" err="1">
                <a:latin typeface="Times" charset="0"/>
              </a:rPr>
              <a:t>supernet</a:t>
            </a:r>
            <a:r>
              <a:rPr lang="en-US" dirty="0">
                <a:latin typeface="Times" charset="0"/>
              </a:rPr>
              <a:t> and what is the range of addresses?</a:t>
            </a:r>
          </a:p>
          <a:p>
            <a:pPr algn="just">
              <a:spcBef>
                <a:spcPct val="50000"/>
              </a:spcBef>
            </a:pPr>
            <a:r>
              <a:rPr lang="en-US" b="1" dirty="0" err="1">
                <a:latin typeface="Times" charset="0"/>
              </a:rPr>
              <a:t>Ques</a:t>
            </a:r>
            <a:r>
              <a:rPr lang="en-US" b="1" dirty="0">
                <a:latin typeface="Times" charset="0"/>
              </a:rPr>
              <a:t> 2: </a:t>
            </a:r>
            <a:r>
              <a:rPr lang="en-US" dirty="0">
                <a:latin typeface="Times" charset="0"/>
              </a:rPr>
              <a:t>An ISP is granted a block of addresses starting with 190.100.0.0/16. The ISP needs to distribute these addresses to three groups  of customers as follows:</a:t>
            </a:r>
          </a:p>
          <a:p>
            <a:pPr>
              <a:spcBef>
                <a:spcPct val="50000"/>
              </a:spcBef>
            </a:pPr>
            <a:r>
              <a:rPr lang="en-US" dirty="0">
                <a:solidFill>
                  <a:schemeClr val="tx1"/>
                </a:solidFill>
                <a:latin typeface="Times" charset="0"/>
              </a:rPr>
              <a:t>1. The first group has 64 customers; each needs 256 addresses.</a:t>
            </a:r>
          </a:p>
          <a:p>
            <a:pPr>
              <a:spcBef>
                <a:spcPct val="50000"/>
              </a:spcBef>
            </a:pPr>
            <a:r>
              <a:rPr lang="en-US" dirty="0">
                <a:solidFill>
                  <a:schemeClr val="tx1"/>
                </a:solidFill>
                <a:latin typeface="Times" charset="0"/>
              </a:rPr>
              <a:t>2. The second group has 128 customers; each needs 128 addresses.</a:t>
            </a:r>
          </a:p>
          <a:p>
            <a:pPr>
              <a:spcBef>
                <a:spcPct val="50000"/>
              </a:spcBef>
            </a:pPr>
            <a:r>
              <a:rPr lang="en-US" dirty="0">
                <a:solidFill>
                  <a:schemeClr val="tx1"/>
                </a:solidFill>
                <a:latin typeface="Times" charset="0"/>
              </a:rPr>
              <a:t>3. The third group has 128 customers; each needs 64 addresses.</a:t>
            </a:r>
            <a:br>
              <a:rPr lang="en-US" dirty="0">
                <a:solidFill>
                  <a:schemeClr val="tx1"/>
                </a:solidFill>
                <a:latin typeface="Times" charset="0"/>
              </a:rPr>
            </a:br>
            <a:br>
              <a:rPr lang="en-US" dirty="0">
                <a:solidFill>
                  <a:schemeClr val="tx1"/>
                </a:solidFill>
                <a:latin typeface="Times" charset="0"/>
              </a:rPr>
            </a:br>
            <a:r>
              <a:rPr lang="en-US" dirty="0">
                <a:solidFill>
                  <a:schemeClr val="tx1"/>
                </a:solidFill>
                <a:latin typeface="Times" charset="0"/>
              </a:rPr>
              <a:t>Design the </a:t>
            </a:r>
            <a:r>
              <a:rPr lang="en-US" dirty="0" err="1">
                <a:solidFill>
                  <a:schemeClr val="tx1"/>
                </a:solidFill>
                <a:latin typeface="Times" charset="0"/>
              </a:rPr>
              <a:t>subblocks</a:t>
            </a:r>
            <a:r>
              <a:rPr lang="en-US" dirty="0">
                <a:solidFill>
                  <a:schemeClr val="tx1"/>
                </a:solidFill>
                <a:latin typeface="Times" charset="0"/>
              </a:rPr>
              <a:t> and give the slash notation for each </a:t>
            </a:r>
            <a:r>
              <a:rPr lang="en-US" dirty="0" err="1">
                <a:solidFill>
                  <a:schemeClr val="tx1"/>
                </a:solidFill>
                <a:latin typeface="Times" charset="0"/>
              </a:rPr>
              <a:t>subblock</a:t>
            </a:r>
            <a:r>
              <a:rPr lang="en-US" dirty="0">
                <a:solidFill>
                  <a:schemeClr val="tx1"/>
                </a:solidFill>
                <a:latin typeface="Times" charset="0"/>
              </a:rPr>
              <a:t>. Find out how many addresses are still available after these allocations.</a:t>
            </a:r>
            <a:endParaRPr lang="en-US" b="1" dirty="0">
              <a:solidFill>
                <a:schemeClr val="tx1"/>
              </a:solidFill>
              <a:latin typeface="Times" charset="0"/>
            </a:endParaRPr>
          </a:p>
          <a:p>
            <a:pPr>
              <a:spcBef>
                <a:spcPct val="50000"/>
              </a:spcBef>
            </a:pPr>
            <a:endParaRPr lang="en-US" b="1" dirty="0">
              <a:solidFill>
                <a:schemeClr val="tx1"/>
              </a:solidFill>
              <a:latin typeface="Times" charset="0"/>
            </a:endParaRP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51</a:t>
            </a:fld>
            <a:endParaRPr lang="en-SG" dirty="0"/>
          </a:p>
        </p:txBody>
      </p:sp>
    </p:spTree>
    <p:extLst>
      <p:ext uri="{BB962C8B-B14F-4D97-AF65-F5344CB8AC3E}">
        <p14:creationId xmlns:p14="http://schemas.microsoft.com/office/powerpoint/2010/main" val="678257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Practice Question Solutions</a:t>
            </a:r>
          </a:p>
        </p:txBody>
      </p:sp>
      <p:sp>
        <p:nvSpPr>
          <p:cNvPr id="3" name="Content Placeholder 2"/>
          <p:cNvSpPr>
            <a:spLocks noGrp="1"/>
          </p:cNvSpPr>
          <p:nvPr>
            <p:ph idx="1"/>
          </p:nvPr>
        </p:nvSpPr>
        <p:spPr/>
        <p:txBody>
          <a:bodyPr>
            <a:normAutofit/>
          </a:bodyPr>
          <a:lstStyle/>
          <a:p>
            <a:r>
              <a:rPr lang="en-US" dirty="0"/>
              <a:t>Sol1: </a:t>
            </a:r>
            <a:r>
              <a:rPr lang="en-US" dirty="0">
                <a:latin typeface="Times" charset="0"/>
              </a:rPr>
              <a:t>The </a:t>
            </a:r>
            <a:r>
              <a:rPr lang="en-US" dirty="0" err="1">
                <a:latin typeface="Times" charset="0"/>
              </a:rPr>
              <a:t>supernet</a:t>
            </a:r>
            <a:r>
              <a:rPr lang="en-US" dirty="0">
                <a:latin typeface="Times" charset="0"/>
              </a:rPr>
              <a:t> has 21 1s. The default mask has 24 1s. Since the difference is 3, there are 2</a:t>
            </a:r>
            <a:r>
              <a:rPr lang="en-US" baseline="30000" dirty="0">
                <a:latin typeface="Times" charset="0"/>
              </a:rPr>
              <a:t>3</a:t>
            </a:r>
            <a:r>
              <a:rPr lang="en-US" dirty="0">
                <a:latin typeface="Times" charset="0"/>
              </a:rPr>
              <a:t> or 8 blocks in this </a:t>
            </a:r>
            <a:r>
              <a:rPr lang="en-US" dirty="0" err="1">
                <a:latin typeface="Times" charset="0"/>
              </a:rPr>
              <a:t>supernet</a:t>
            </a:r>
            <a:r>
              <a:rPr lang="en-US" dirty="0">
                <a:latin typeface="Times" charset="0"/>
              </a:rPr>
              <a:t>. The blocks are 205.16.32.0 to 205.16.39.0. The first address is 205.16.32.0. The last address is 205.16.39.255.</a:t>
            </a:r>
          </a:p>
          <a:p>
            <a:pPr algn="just">
              <a:spcBef>
                <a:spcPct val="50000"/>
              </a:spcBef>
            </a:pPr>
            <a:r>
              <a:rPr lang="en-US" b="1" dirty="0">
                <a:latin typeface="Times" charset="0"/>
              </a:rPr>
              <a:t>Sol2: </a:t>
            </a:r>
            <a:r>
              <a:rPr lang="en-US" sz="2000" b="1" dirty="0">
                <a:solidFill>
                  <a:schemeClr val="tx1"/>
                </a:solidFill>
                <a:latin typeface="+mn-lt"/>
              </a:rPr>
              <a:t>Group 1</a:t>
            </a:r>
          </a:p>
          <a:p>
            <a:pPr algn="just">
              <a:spcBef>
                <a:spcPct val="50000"/>
              </a:spcBef>
            </a:pPr>
            <a:r>
              <a:rPr lang="en-US" sz="2000" dirty="0">
                <a:solidFill>
                  <a:schemeClr val="tx1"/>
                </a:solidFill>
                <a:latin typeface="+mn-lt"/>
              </a:rPr>
              <a:t>For this group, each customer needs 256 addresses. This means the suffix length is 8 (2</a:t>
            </a:r>
            <a:r>
              <a:rPr lang="en-US" sz="2000" baseline="30000" dirty="0">
                <a:solidFill>
                  <a:schemeClr val="tx1"/>
                </a:solidFill>
                <a:latin typeface="+mn-lt"/>
              </a:rPr>
              <a:t>8</a:t>
            </a:r>
            <a:r>
              <a:rPr lang="en-US" sz="2000" dirty="0">
                <a:solidFill>
                  <a:schemeClr val="tx1"/>
                </a:solidFill>
                <a:latin typeface="+mn-lt"/>
              </a:rPr>
              <a:t> = 256). The prefix length is then 32 - 8 = 24. </a:t>
            </a:r>
          </a:p>
          <a:p>
            <a:pPr algn="just">
              <a:spcBef>
                <a:spcPct val="50000"/>
              </a:spcBef>
            </a:pPr>
            <a:r>
              <a:rPr lang="en-US" sz="2000" dirty="0">
                <a:solidFill>
                  <a:schemeClr val="tx1"/>
                </a:solidFill>
                <a:latin typeface="+mn-lt"/>
              </a:rPr>
              <a:t>01: 190.100.0.0/24  </a:t>
            </a:r>
            <a:r>
              <a:rPr lang="en-US" sz="2000" dirty="0">
                <a:solidFill>
                  <a:schemeClr val="tx1"/>
                </a:solidFill>
                <a:latin typeface="+mn-lt"/>
                <a:sym typeface="Wingdings" pitchFamily="2" charset="2"/>
              </a:rPr>
              <a:t></a:t>
            </a:r>
            <a:r>
              <a:rPr lang="en-US" sz="2000" dirty="0">
                <a:solidFill>
                  <a:schemeClr val="tx1"/>
                </a:solidFill>
                <a:latin typeface="+mn-lt"/>
              </a:rPr>
              <a:t>190.100.0.255/24</a:t>
            </a:r>
          </a:p>
          <a:p>
            <a:pPr algn="just">
              <a:spcBef>
                <a:spcPct val="50000"/>
              </a:spcBef>
            </a:pPr>
            <a:r>
              <a:rPr lang="en-US" sz="2000" dirty="0">
                <a:solidFill>
                  <a:schemeClr val="tx1"/>
                </a:solidFill>
                <a:latin typeface="+mn-lt"/>
              </a:rPr>
              <a:t>02: 190.100.1.0/24  </a:t>
            </a:r>
            <a:r>
              <a:rPr lang="en-US" sz="2000" dirty="0">
                <a:solidFill>
                  <a:schemeClr val="tx1"/>
                </a:solidFill>
                <a:latin typeface="+mn-lt"/>
                <a:sym typeface="Wingdings" pitchFamily="2" charset="2"/>
              </a:rPr>
              <a:t></a:t>
            </a:r>
            <a:r>
              <a:rPr lang="en-US" sz="2000" dirty="0">
                <a:solidFill>
                  <a:schemeClr val="tx1"/>
                </a:solidFill>
                <a:latin typeface="+mn-lt"/>
              </a:rPr>
              <a:t>190.100.1.255/24</a:t>
            </a:r>
          </a:p>
          <a:p>
            <a:pPr algn="just">
              <a:spcBef>
                <a:spcPct val="50000"/>
              </a:spcBef>
            </a:pPr>
            <a:r>
              <a:rPr lang="en-US" sz="2000" dirty="0">
                <a:solidFill>
                  <a:schemeClr val="tx1"/>
                </a:solidFill>
                <a:latin typeface="+mn-lt"/>
              </a:rPr>
              <a:t>…………………………………..</a:t>
            </a:r>
          </a:p>
          <a:p>
            <a:pPr algn="just">
              <a:spcBef>
                <a:spcPct val="50000"/>
              </a:spcBef>
            </a:pPr>
            <a:r>
              <a:rPr lang="en-US" sz="2000" dirty="0">
                <a:solidFill>
                  <a:schemeClr val="tx1"/>
                </a:solidFill>
                <a:latin typeface="+mn-lt"/>
              </a:rPr>
              <a:t>64: 190.100.63.0/24</a:t>
            </a:r>
            <a:r>
              <a:rPr lang="en-US" sz="2000" dirty="0">
                <a:solidFill>
                  <a:schemeClr val="tx1"/>
                </a:solidFill>
                <a:latin typeface="+mn-lt"/>
                <a:sym typeface="Wingdings" pitchFamily="2" charset="2"/>
              </a:rPr>
              <a:t></a:t>
            </a:r>
            <a:r>
              <a:rPr lang="en-US" sz="2000" dirty="0">
                <a:solidFill>
                  <a:schemeClr val="tx1"/>
                </a:solidFill>
                <a:latin typeface="+mn-lt"/>
              </a:rPr>
              <a:t>190.100.63.255/24</a:t>
            </a:r>
          </a:p>
          <a:p>
            <a:pPr algn="just">
              <a:spcBef>
                <a:spcPct val="50000"/>
              </a:spcBef>
            </a:pPr>
            <a:r>
              <a:rPr lang="en-US" sz="2000" dirty="0">
                <a:solidFill>
                  <a:schemeClr val="tx1"/>
                </a:solidFill>
                <a:latin typeface="+mn-lt"/>
              </a:rPr>
              <a:t>Total = 64 </a:t>
            </a:r>
            <a:r>
              <a:rPr lang="en-US" sz="2000" dirty="0">
                <a:solidFill>
                  <a:schemeClr val="tx1"/>
                </a:solidFill>
                <a:latin typeface="+mn-lt"/>
                <a:sym typeface="Symbol" pitchFamily="18" charset="2"/>
              </a:rPr>
              <a:t></a:t>
            </a:r>
            <a:r>
              <a:rPr lang="en-US" sz="2000" dirty="0">
                <a:solidFill>
                  <a:schemeClr val="tx1"/>
                </a:solidFill>
                <a:latin typeface="+mn-lt"/>
              </a:rPr>
              <a:t> 256 = 16,384</a:t>
            </a:r>
          </a:p>
          <a:p>
            <a:endParaRPr lang="en-US" b="1" dirty="0">
              <a:latin typeface="Times" charset="0"/>
            </a:endParaRP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52</a:t>
            </a:fld>
            <a:endParaRPr lang="en-SG" dirty="0"/>
          </a:p>
        </p:txBody>
      </p:sp>
    </p:spTree>
    <p:extLst>
      <p:ext uri="{BB962C8B-B14F-4D97-AF65-F5344CB8AC3E}">
        <p14:creationId xmlns:p14="http://schemas.microsoft.com/office/powerpoint/2010/main" val="4068373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Practice Question Solutions</a:t>
            </a:r>
          </a:p>
        </p:txBody>
      </p:sp>
      <p:sp>
        <p:nvSpPr>
          <p:cNvPr id="3" name="Content Placeholder 2"/>
          <p:cNvSpPr>
            <a:spLocks noGrp="1"/>
          </p:cNvSpPr>
          <p:nvPr>
            <p:ph idx="1"/>
          </p:nvPr>
        </p:nvSpPr>
        <p:spPr/>
        <p:txBody>
          <a:bodyPr>
            <a:normAutofit fontScale="70000" lnSpcReduction="20000"/>
          </a:bodyPr>
          <a:lstStyle/>
          <a:p>
            <a:pPr algn="just">
              <a:spcBef>
                <a:spcPct val="50000"/>
              </a:spcBef>
            </a:pPr>
            <a:r>
              <a:rPr lang="en-US" sz="3200" b="1" dirty="0">
                <a:solidFill>
                  <a:schemeClr val="tx1"/>
                </a:solidFill>
                <a:latin typeface="+mn-lt"/>
              </a:rPr>
              <a:t>Group 2</a:t>
            </a:r>
          </a:p>
          <a:p>
            <a:pPr algn="just">
              <a:spcBef>
                <a:spcPct val="50000"/>
              </a:spcBef>
            </a:pPr>
            <a:r>
              <a:rPr lang="en-US" dirty="0">
                <a:solidFill>
                  <a:schemeClr val="tx1"/>
                </a:solidFill>
                <a:latin typeface="+mn-lt"/>
              </a:rPr>
              <a:t>For this group, each customer needs 128 addresses. This means the suffix length is 7 (2</a:t>
            </a:r>
            <a:r>
              <a:rPr lang="en-US" baseline="30000" dirty="0">
                <a:solidFill>
                  <a:schemeClr val="tx1"/>
                </a:solidFill>
                <a:latin typeface="+mn-lt"/>
              </a:rPr>
              <a:t>7</a:t>
            </a:r>
            <a:r>
              <a:rPr lang="en-US" dirty="0">
                <a:solidFill>
                  <a:schemeClr val="tx1"/>
                </a:solidFill>
                <a:latin typeface="+mn-lt"/>
              </a:rPr>
              <a:t> = 128). The prefix length is then 32 - 7 = 25. The addresses are:</a:t>
            </a:r>
          </a:p>
          <a:p>
            <a:pPr algn="just">
              <a:spcBef>
                <a:spcPct val="50000"/>
              </a:spcBef>
            </a:pPr>
            <a:r>
              <a:rPr lang="en-US" dirty="0">
                <a:solidFill>
                  <a:schemeClr val="tx1"/>
                </a:solidFill>
                <a:latin typeface="+mn-lt"/>
              </a:rPr>
              <a:t>001: 190.100.64.0/25        </a:t>
            </a:r>
            <a:r>
              <a:rPr lang="en-US" dirty="0">
                <a:solidFill>
                  <a:schemeClr val="tx1"/>
                </a:solidFill>
                <a:latin typeface="+mn-lt"/>
                <a:sym typeface="Wingdings" pitchFamily="2" charset="2"/>
              </a:rPr>
              <a:t></a:t>
            </a:r>
            <a:r>
              <a:rPr lang="en-US" dirty="0">
                <a:solidFill>
                  <a:schemeClr val="tx1"/>
                </a:solidFill>
                <a:latin typeface="+mn-lt"/>
              </a:rPr>
              <a:t>190.100.64.127/25</a:t>
            </a:r>
          </a:p>
          <a:p>
            <a:pPr algn="just">
              <a:spcBef>
                <a:spcPct val="50000"/>
              </a:spcBef>
            </a:pPr>
            <a:r>
              <a:rPr lang="en-US" dirty="0">
                <a:solidFill>
                  <a:schemeClr val="tx1"/>
                </a:solidFill>
                <a:latin typeface="+mn-lt"/>
              </a:rPr>
              <a:t>002: 190.100.64.128/25    </a:t>
            </a:r>
            <a:r>
              <a:rPr lang="en-US" dirty="0">
                <a:solidFill>
                  <a:schemeClr val="tx1"/>
                </a:solidFill>
                <a:latin typeface="+mn-lt"/>
                <a:sym typeface="Wingdings" pitchFamily="2" charset="2"/>
              </a:rPr>
              <a:t></a:t>
            </a:r>
            <a:r>
              <a:rPr lang="en-US" dirty="0">
                <a:solidFill>
                  <a:schemeClr val="tx1"/>
                </a:solidFill>
                <a:latin typeface="+mn-lt"/>
              </a:rPr>
              <a:t>190.100.64.255/25</a:t>
            </a:r>
          </a:p>
          <a:p>
            <a:pPr algn="just">
              <a:spcBef>
                <a:spcPct val="50000"/>
              </a:spcBef>
            </a:pPr>
            <a:r>
              <a:rPr lang="en-GB" dirty="0">
                <a:solidFill>
                  <a:schemeClr val="tx1"/>
                </a:solidFill>
                <a:latin typeface="+mn-lt"/>
              </a:rPr>
              <a:t>………………..</a:t>
            </a:r>
            <a:endParaRPr lang="en-US" dirty="0">
              <a:solidFill>
                <a:schemeClr val="tx1"/>
              </a:solidFill>
              <a:latin typeface="+mn-lt"/>
            </a:endParaRPr>
          </a:p>
          <a:p>
            <a:pPr algn="just">
              <a:spcBef>
                <a:spcPct val="50000"/>
              </a:spcBef>
            </a:pPr>
            <a:r>
              <a:rPr lang="en-US" dirty="0">
                <a:solidFill>
                  <a:schemeClr val="tx1"/>
                </a:solidFill>
                <a:latin typeface="+mn-lt"/>
              </a:rPr>
              <a:t>128: 190.100.127.128/25  </a:t>
            </a:r>
            <a:r>
              <a:rPr lang="en-US" dirty="0">
                <a:solidFill>
                  <a:schemeClr val="tx1"/>
                </a:solidFill>
                <a:latin typeface="+mn-lt"/>
                <a:sym typeface="Wingdings" pitchFamily="2" charset="2"/>
              </a:rPr>
              <a:t></a:t>
            </a:r>
            <a:r>
              <a:rPr lang="en-US" dirty="0">
                <a:solidFill>
                  <a:schemeClr val="tx1"/>
                </a:solidFill>
                <a:latin typeface="+mn-lt"/>
              </a:rPr>
              <a:t>190.100.127.255/25</a:t>
            </a:r>
          </a:p>
          <a:p>
            <a:pPr algn="just">
              <a:spcBef>
                <a:spcPct val="50000"/>
              </a:spcBef>
            </a:pPr>
            <a:r>
              <a:rPr lang="en-US" dirty="0">
                <a:solidFill>
                  <a:schemeClr val="tx1"/>
                </a:solidFill>
                <a:latin typeface="+mn-lt"/>
              </a:rPr>
              <a:t>Total = 128 </a:t>
            </a:r>
            <a:r>
              <a:rPr lang="en-US" dirty="0">
                <a:solidFill>
                  <a:schemeClr val="tx1"/>
                </a:solidFill>
                <a:latin typeface="+mn-lt"/>
                <a:sym typeface="Symbol" pitchFamily="18" charset="2"/>
              </a:rPr>
              <a:t></a:t>
            </a:r>
            <a:r>
              <a:rPr lang="en-US" dirty="0">
                <a:solidFill>
                  <a:schemeClr val="tx1"/>
                </a:solidFill>
                <a:latin typeface="+mn-lt"/>
              </a:rPr>
              <a:t> 128 = 16,384</a:t>
            </a:r>
          </a:p>
          <a:p>
            <a:pPr algn="just">
              <a:spcBef>
                <a:spcPct val="50000"/>
              </a:spcBef>
            </a:pPr>
            <a:r>
              <a:rPr lang="en-US" sz="3200" b="1" dirty="0">
                <a:solidFill>
                  <a:schemeClr val="tx1"/>
                </a:solidFill>
                <a:latin typeface="+mn-lt"/>
              </a:rPr>
              <a:t>Group 3</a:t>
            </a:r>
          </a:p>
          <a:p>
            <a:pPr algn="just">
              <a:spcBef>
                <a:spcPct val="50000"/>
              </a:spcBef>
            </a:pPr>
            <a:r>
              <a:rPr lang="en-US" dirty="0">
                <a:solidFill>
                  <a:schemeClr val="tx1"/>
                </a:solidFill>
                <a:latin typeface="+mn-lt"/>
              </a:rPr>
              <a:t>For this group, each customer needs 64 addresses. This means the suffix length is 6 (2</a:t>
            </a:r>
            <a:r>
              <a:rPr lang="en-US" baseline="30000" dirty="0">
                <a:solidFill>
                  <a:schemeClr val="tx1"/>
                </a:solidFill>
                <a:latin typeface="+mn-lt"/>
              </a:rPr>
              <a:t>6</a:t>
            </a:r>
            <a:r>
              <a:rPr lang="en-US" dirty="0">
                <a:solidFill>
                  <a:schemeClr val="tx1"/>
                </a:solidFill>
                <a:latin typeface="+mn-lt"/>
              </a:rPr>
              <a:t> = 64). The prefix length is then 32 - 6 = 26. </a:t>
            </a:r>
          </a:p>
          <a:p>
            <a:pPr algn="just">
              <a:spcBef>
                <a:spcPct val="50000"/>
              </a:spcBef>
            </a:pPr>
            <a:r>
              <a:rPr lang="en-US" b="1" dirty="0">
                <a:solidFill>
                  <a:schemeClr val="tx1"/>
                </a:solidFill>
                <a:latin typeface="+mn-lt"/>
              </a:rPr>
              <a:t>001</a:t>
            </a:r>
            <a:r>
              <a:rPr lang="en-US" dirty="0">
                <a:solidFill>
                  <a:schemeClr val="tx1"/>
                </a:solidFill>
                <a:latin typeface="+mn-lt"/>
              </a:rPr>
              <a:t>:190.100.128.0/26      </a:t>
            </a:r>
            <a:r>
              <a:rPr lang="en-US" dirty="0">
                <a:solidFill>
                  <a:schemeClr val="tx1"/>
                </a:solidFill>
                <a:latin typeface="+mn-lt"/>
                <a:sym typeface="Wingdings" pitchFamily="2" charset="2"/>
              </a:rPr>
              <a:t></a:t>
            </a:r>
            <a:r>
              <a:rPr lang="en-US" dirty="0">
                <a:solidFill>
                  <a:schemeClr val="tx1"/>
                </a:solidFill>
                <a:latin typeface="+mn-lt"/>
              </a:rPr>
              <a:t>190.100.128.63/26</a:t>
            </a:r>
          </a:p>
          <a:p>
            <a:pPr algn="just">
              <a:spcBef>
                <a:spcPct val="50000"/>
              </a:spcBef>
            </a:pPr>
            <a:r>
              <a:rPr lang="en-US" b="1" dirty="0">
                <a:solidFill>
                  <a:schemeClr val="tx1"/>
                </a:solidFill>
                <a:latin typeface="+mn-lt"/>
              </a:rPr>
              <a:t>002</a:t>
            </a:r>
            <a:r>
              <a:rPr lang="en-US" dirty="0">
                <a:solidFill>
                  <a:schemeClr val="tx1"/>
                </a:solidFill>
                <a:latin typeface="+mn-lt"/>
              </a:rPr>
              <a:t>:190.100.128.64/26    </a:t>
            </a:r>
            <a:r>
              <a:rPr lang="en-US" dirty="0">
                <a:solidFill>
                  <a:schemeClr val="tx1"/>
                </a:solidFill>
                <a:latin typeface="+mn-lt"/>
                <a:sym typeface="Wingdings" pitchFamily="2" charset="2"/>
              </a:rPr>
              <a:t></a:t>
            </a:r>
            <a:r>
              <a:rPr lang="en-US" dirty="0">
                <a:solidFill>
                  <a:schemeClr val="tx1"/>
                </a:solidFill>
                <a:latin typeface="+mn-lt"/>
              </a:rPr>
              <a:t>190.100.128.127/26</a:t>
            </a:r>
          </a:p>
          <a:p>
            <a:pPr algn="just">
              <a:spcBef>
                <a:spcPct val="50000"/>
              </a:spcBef>
            </a:pPr>
            <a:r>
              <a:rPr lang="en-US" dirty="0">
                <a:solidFill>
                  <a:schemeClr val="tx1"/>
                </a:solidFill>
                <a:latin typeface="+mn-lt"/>
              </a:rPr>
              <a:t>…………………………</a:t>
            </a:r>
          </a:p>
          <a:p>
            <a:pPr algn="just">
              <a:spcBef>
                <a:spcPct val="50000"/>
              </a:spcBef>
            </a:pPr>
            <a:r>
              <a:rPr lang="en-US" b="1" dirty="0">
                <a:solidFill>
                  <a:schemeClr val="tx1"/>
                </a:solidFill>
                <a:latin typeface="+mn-lt"/>
              </a:rPr>
              <a:t>128</a:t>
            </a:r>
            <a:r>
              <a:rPr lang="en-US" dirty="0">
                <a:solidFill>
                  <a:schemeClr val="tx1"/>
                </a:solidFill>
                <a:latin typeface="+mn-lt"/>
              </a:rPr>
              <a:t>:190.100.159.192/26  </a:t>
            </a:r>
            <a:r>
              <a:rPr lang="en-US" dirty="0">
                <a:solidFill>
                  <a:schemeClr val="tx1"/>
                </a:solidFill>
                <a:latin typeface="+mn-lt"/>
                <a:sym typeface="Wingdings" pitchFamily="2" charset="2"/>
              </a:rPr>
              <a:t></a:t>
            </a:r>
            <a:r>
              <a:rPr lang="en-US" dirty="0">
                <a:solidFill>
                  <a:schemeClr val="tx1"/>
                </a:solidFill>
                <a:latin typeface="+mn-lt"/>
              </a:rPr>
              <a:t>190.100.159.255/26</a:t>
            </a:r>
          </a:p>
          <a:p>
            <a:pPr algn="just">
              <a:spcBef>
                <a:spcPct val="50000"/>
              </a:spcBef>
            </a:pPr>
            <a:r>
              <a:rPr lang="en-US" b="1" dirty="0">
                <a:solidFill>
                  <a:schemeClr val="tx1"/>
                </a:solidFill>
                <a:latin typeface="+mn-lt"/>
              </a:rPr>
              <a:t>Total = 128 </a:t>
            </a:r>
            <a:r>
              <a:rPr lang="en-US" b="1" dirty="0">
                <a:solidFill>
                  <a:schemeClr val="tx1"/>
                </a:solidFill>
                <a:latin typeface="+mn-lt"/>
                <a:sym typeface="Symbol" pitchFamily="18" charset="2"/>
              </a:rPr>
              <a:t></a:t>
            </a:r>
            <a:r>
              <a:rPr lang="en-US" b="1" dirty="0">
                <a:solidFill>
                  <a:schemeClr val="tx1"/>
                </a:solidFill>
                <a:latin typeface="+mn-lt"/>
              </a:rPr>
              <a:t> 64 = 8,192</a:t>
            </a:r>
          </a:p>
          <a:p>
            <a:endParaRPr lang="en-US" dirty="0">
              <a:solidFill>
                <a:schemeClr val="tx1"/>
              </a:solidFill>
              <a:latin typeface="+mn-lt"/>
            </a:endParaRPr>
          </a:p>
        </p:txBody>
      </p:sp>
      <p:sp>
        <p:nvSpPr>
          <p:cNvPr id="4" name="Slide Number Placeholder 3"/>
          <p:cNvSpPr>
            <a:spLocks noGrp="1"/>
          </p:cNvSpPr>
          <p:nvPr>
            <p:ph type="sldNum" sz="quarter" idx="12"/>
          </p:nvPr>
        </p:nvSpPr>
        <p:spPr/>
        <p:txBody>
          <a:bodyPr/>
          <a:lstStyle/>
          <a:p>
            <a:fld id="{56693B4B-36E0-40EA-BD24-5FA98D4B3C74}" type="slidenum">
              <a:rPr lang="en-SG" smtClean="0"/>
              <a:pPr/>
              <a:t>53</a:t>
            </a:fld>
            <a:endParaRPr lang="en-SG" dirty="0"/>
          </a:p>
        </p:txBody>
      </p:sp>
    </p:spTree>
    <p:extLst>
      <p:ext uri="{BB962C8B-B14F-4D97-AF65-F5344CB8AC3E}">
        <p14:creationId xmlns:p14="http://schemas.microsoft.com/office/powerpoint/2010/main" val="3387026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Practice Question Solutions</a:t>
            </a:r>
          </a:p>
        </p:txBody>
      </p:sp>
      <p:sp>
        <p:nvSpPr>
          <p:cNvPr id="3" name="Content Placeholder 2"/>
          <p:cNvSpPr>
            <a:spLocks noGrp="1"/>
          </p:cNvSpPr>
          <p:nvPr>
            <p:ph idx="1"/>
          </p:nvPr>
        </p:nvSpPr>
        <p:spPr/>
        <p:txBody>
          <a:bodyPr/>
          <a:lstStyle/>
          <a:p>
            <a:pPr algn="just">
              <a:spcBef>
                <a:spcPct val="50000"/>
              </a:spcBef>
              <a:spcAft>
                <a:spcPts val="200"/>
              </a:spcAft>
            </a:pPr>
            <a:r>
              <a:rPr lang="en-US" dirty="0">
                <a:solidFill>
                  <a:schemeClr val="tx1"/>
                </a:solidFill>
                <a:latin typeface="Times" charset="0"/>
              </a:rPr>
              <a:t> Number of granted addresses: 65,536</a:t>
            </a:r>
          </a:p>
          <a:p>
            <a:pPr algn="just">
              <a:spcBef>
                <a:spcPct val="50000"/>
              </a:spcBef>
              <a:spcAft>
                <a:spcPts val="200"/>
              </a:spcAft>
            </a:pPr>
            <a:r>
              <a:rPr lang="en-US" dirty="0">
                <a:solidFill>
                  <a:schemeClr val="tx1"/>
                </a:solidFill>
                <a:latin typeface="Times" charset="0"/>
              </a:rPr>
              <a:t>	Number of allocated addresses: 40,960</a:t>
            </a:r>
          </a:p>
          <a:p>
            <a:pPr algn="just">
              <a:spcBef>
                <a:spcPct val="50000"/>
              </a:spcBef>
              <a:spcAft>
                <a:spcPts val="300"/>
              </a:spcAft>
            </a:pPr>
            <a:r>
              <a:rPr lang="en-US" dirty="0">
                <a:solidFill>
                  <a:schemeClr val="tx1"/>
                </a:solidFill>
                <a:latin typeface="Times" charset="0"/>
              </a:rPr>
              <a:t>	Number of available addresses: 24,576</a:t>
            </a:r>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54</a:t>
            </a:fld>
            <a:endParaRPr lang="en-SG" dirty="0"/>
          </a:p>
        </p:txBody>
      </p:sp>
    </p:spTree>
    <p:extLst>
      <p:ext uri="{BB962C8B-B14F-4D97-AF65-F5344CB8AC3E}">
        <p14:creationId xmlns:p14="http://schemas.microsoft.com/office/powerpoint/2010/main" val="3306338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200" dirty="0"/>
              <a:t>The Need for IPv6</a:t>
            </a:r>
          </a:p>
        </p:txBody>
      </p:sp>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0134" t="21748" r="41733" b="32527"/>
          <a:stretch/>
        </p:blipFill>
        <p:spPr>
          <a:xfrm>
            <a:off x="304801" y="1488192"/>
            <a:ext cx="5689601" cy="4859460"/>
          </a:xfrm>
          <a:prstGeom prst="rect">
            <a:avLst/>
          </a:prstGeom>
        </p:spPr>
      </p:pic>
      <p:sp>
        <p:nvSpPr>
          <p:cNvPr id="2" name="Rectangle 1"/>
          <p:cNvSpPr/>
          <p:nvPr/>
        </p:nvSpPr>
        <p:spPr>
          <a:xfrm>
            <a:off x="6096000" y="2044005"/>
            <a:ext cx="5080000" cy="1200329"/>
          </a:xfrm>
          <a:prstGeom prst="rect">
            <a:avLst/>
          </a:prstGeom>
        </p:spPr>
        <p:txBody>
          <a:bodyPr wrap="square">
            <a:spAutoFit/>
          </a:bodyPr>
          <a:lstStyle/>
          <a:p>
            <a:r>
              <a:rPr lang="en-US" dirty="0"/>
              <a:t>The depletion of IPv4 address space has been the motivating factor for moving to IPv6.</a:t>
            </a:r>
          </a:p>
          <a:p>
            <a:endParaRPr lang="en-US" dirty="0"/>
          </a:p>
          <a:p>
            <a:endParaRPr lang="en-US" dirty="0"/>
          </a:p>
        </p:txBody>
      </p:sp>
      <p:sp>
        <p:nvSpPr>
          <p:cNvPr id="5" name="Text Placeholder 1"/>
          <p:cNvSpPr txBox="1">
            <a:spLocks/>
          </p:cNvSpPr>
          <p:nvPr/>
        </p:nvSpPr>
        <p:spPr>
          <a:xfrm>
            <a:off x="304800" y="1344168"/>
            <a:ext cx="11436096" cy="49651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7" y="1372427"/>
            <a:ext cx="1144905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50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IPv4 and IPv6 Coexistence</a:t>
            </a:r>
          </a:p>
        </p:txBody>
      </p:sp>
      <p:sp>
        <p:nvSpPr>
          <p:cNvPr id="3" name="Text Placeholder 2"/>
          <p:cNvSpPr>
            <a:spLocks noGrp="1"/>
          </p:cNvSpPr>
          <p:nvPr>
            <p:ph type="body" sz="quarter" idx="10"/>
          </p:nvPr>
        </p:nvSpPr>
        <p:spPr/>
        <p:txBody>
          <a:bodyPr/>
          <a:lstStyle/>
          <a:p>
            <a:r>
              <a:rPr lang="en-US" sz="2000" b="1" dirty="0"/>
              <a:t>The migration techniques can be divided into three categories: Dual </a:t>
            </a:r>
            <a:r>
              <a:rPr lang="en-US" sz="2000" b="1" dirty="0" err="1"/>
              <a:t>STack</a:t>
            </a:r>
            <a:r>
              <a:rPr lang="en-US" sz="2000" b="1" dirty="0"/>
              <a:t>, Tunneling, and Translation.</a:t>
            </a:r>
          </a:p>
          <a:p>
            <a:r>
              <a:rPr lang="en-US" sz="2000" dirty="0"/>
              <a:t>Dual stack devices run both IPv4 and IPv6 protocol stacks simultaneously. Devices run both IPv4 and IPv6 protocol stacks simultaneously.</a:t>
            </a:r>
          </a:p>
          <a:p>
            <a:r>
              <a:rPr lang="en-US" sz="2000" dirty="0"/>
              <a:t>Tunneling is a method of transporting an IPv6 packet over an IPv4 network. The IPv6 packet is encapsulated inside an IPv4 packet, similar to other types of data.</a:t>
            </a:r>
          </a:p>
          <a:p>
            <a:r>
              <a:rPr lang="en-US" sz="2000" dirty="0"/>
              <a:t>Network Address Translation 64 (NAT64) allows IPv6-enabled devices to communicate with IPv4-enabled devices using a translation technique similar to NAT for IPv4. An IPv6 packet is translated to an IPv4 packet and vice versa.</a:t>
            </a:r>
          </a:p>
        </p:txBody>
      </p:sp>
    </p:spTree>
    <p:extLst>
      <p:ext uri="{BB962C8B-B14F-4D97-AF65-F5344CB8AC3E}">
        <p14:creationId xmlns:p14="http://schemas.microsoft.com/office/powerpoint/2010/main" val="86275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200" dirty="0"/>
              <a:t>IPv6 Address Representation</a:t>
            </a:r>
          </a:p>
        </p:txBody>
      </p:sp>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9066" t="28381" r="39735" b="25894"/>
          <a:stretch/>
        </p:blipFill>
        <p:spPr>
          <a:xfrm>
            <a:off x="1680889" y="2119745"/>
            <a:ext cx="8604657" cy="4030822"/>
          </a:xfrm>
          <a:prstGeom prst="rect">
            <a:avLst/>
          </a:prstGeom>
        </p:spPr>
      </p:pic>
      <p:sp>
        <p:nvSpPr>
          <p:cNvPr id="4" name="TextBox 3"/>
          <p:cNvSpPr txBox="1"/>
          <p:nvPr/>
        </p:nvSpPr>
        <p:spPr>
          <a:xfrm>
            <a:off x="2101096" y="1618272"/>
            <a:ext cx="8789188" cy="400110"/>
          </a:xfrm>
          <a:prstGeom prst="rect">
            <a:avLst/>
          </a:prstGeom>
          <a:noFill/>
        </p:spPr>
        <p:txBody>
          <a:bodyPr wrap="square" rtlCol="0">
            <a:spAutoFit/>
          </a:bodyPr>
          <a:lstStyle/>
          <a:p>
            <a:r>
              <a:rPr lang="en-US" sz="2000" dirty="0">
                <a:solidFill>
                  <a:srgbClr val="435153"/>
                </a:solidFill>
              </a:rPr>
              <a:t>Hextets – 4 Hexadecimal digits = 16 binary digits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692" y="1364911"/>
            <a:ext cx="1144905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601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70093" y="320686"/>
            <a:ext cx="10469703" cy="838200"/>
          </a:xfrm>
        </p:spPr>
        <p:txBody>
          <a:bodyPr>
            <a:normAutofit/>
          </a:bodyPr>
          <a:lstStyle/>
          <a:p>
            <a:r>
              <a:rPr lang="en-US" sz="3200" dirty="0"/>
              <a:t>IPv6 Address Representation </a:t>
            </a:r>
            <a:r>
              <a:rPr lang="en-US" sz="3200" dirty="0">
                <a:solidFill>
                  <a:schemeClr val="tx1"/>
                </a:solidFill>
              </a:rPr>
              <a:t>(cont.)</a:t>
            </a:r>
            <a:endParaRPr lang="en-US" sz="3200" dirty="0"/>
          </a:p>
        </p:txBody>
      </p:sp>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0000" t="21511" r="43067" b="23998"/>
          <a:stretch/>
        </p:blipFill>
        <p:spPr>
          <a:xfrm>
            <a:off x="2098157" y="1308745"/>
            <a:ext cx="7995689" cy="4979264"/>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03" y="1312784"/>
            <a:ext cx="1144905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119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200" dirty="0"/>
              <a:t>IPv6 Address Representation </a:t>
            </a:r>
            <a:r>
              <a:rPr lang="en-US" sz="3200" dirty="0">
                <a:solidFill>
                  <a:schemeClr val="tx1"/>
                </a:solidFill>
              </a:rPr>
              <a:t>(cont.)</a:t>
            </a:r>
            <a:endParaRPr lang="en-US" sz="3200" dirty="0"/>
          </a:p>
        </p:txBody>
      </p:sp>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8666" t="21748" r="42400" b="28736"/>
          <a:stretch/>
        </p:blipFill>
        <p:spPr>
          <a:xfrm>
            <a:off x="1242594" y="1948400"/>
            <a:ext cx="8350293" cy="4482564"/>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 y="1452651"/>
            <a:ext cx="1144905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888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a:xfrm>
            <a:off x="313039" y="1434024"/>
            <a:ext cx="11658598" cy="5099222"/>
          </a:xfrm>
        </p:spPr>
        <p:txBody>
          <a:bodyPr/>
          <a:lstStyle/>
          <a:p>
            <a:pPr marL="0" indent="0">
              <a:buNone/>
            </a:pPr>
            <a:r>
              <a:rPr lang="en-US" dirty="0"/>
              <a:t>Problem: </a:t>
            </a:r>
            <a:r>
              <a:rPr lang="en-US" dirty="0">
                <a:solidFill>
                  <a:schemeClr val="tx1"/>
                </a:solidFill>
              </a:rPr>
              <a:t>Find the decimal equivalent  of  address</a:t>
            </a:r>
          </a:p>
          <a:p>
            <a:pPr marL="0" indent="0">
              <a:buNone/>
            </a:pPr>
            <a:r>
              <a:rPr lang="en-US" dirty="0">
                <a:solidFill>
                  <a:schemeClr val="tx1"/>
                </a:solidFill>
              </a:rPr>
              <a:t>			 </a:t>
            </a:r>
            <a:r>
              <a:rPr lang="en-US" b="1" dirty="0">
                <a:solidFill>
                  <a:schemeClr val="tx1"/>
                </a:solidFill>
              </a:rPr>
              <a:t>01110101   10010101   00011101   11101010</a:t>
            </a:r>
          </a:p>
          <a:p>
            <a:pPr marL="0" indent="0">
              <a:buNone/>
            </a:pPr>
            <a:endParaRPr lang="en-US" dirty="0"/>
          </a:p>
          <a:p>
            <a:pPr marL="0" indent="0">
              <a:buNone/>
            </a:pPr>
            <a:r>
              <a:rPr lang="en-US" dirty="0"/>
              <a:t>Solution:   </a:t>
            </a:r>
          </a:p>
          <a:p>
            <a:pPr marL="0" indent="0">
              <a:buNone/>
            </a:pPr>
            <a:endParaRPr lang="en-US" dirty="0"/>
          </a:p>
          <a:p>
            <a:pPr marL="0" indent="0" algn="just">
              <a:spcBef>
                <a:spcPct val="50000"/>
              </a:spcBef>
              <a:buNone/>
            </a:pPr>
            <a:r>
              <a:rPr lang="en-US" dirty="0"/>
              <a:t>Problem: </a:t>
            </a:r>
            <a:r>
              <a:rPr lang="en-US" dirty="0">
                <a:solidFill>
                  <a:schemeClr val="tx1"/>
                </a:solidFill>
              </a:rPr>
              <a:t>Change the following IP address from dotted-decimal notation to binary notation:                    111.56.45.78</a:t>
            </a:r>
          </a:p>
          <a:p>
            <a:pPr marL="0" indent="0" algn="just">
              <a:spcBef>
                <a:spcPct val="50000"/>
              </a:spcBef>
              <a:buNone/>
            </a:pPr>
            <a:endParaRPr lang="en-US" dirty="0">
              <a:solidFill>
                <a:schemeClr val="tx1"/>
              </a:solidFill>
            </a:endParaRPr>
          </a:p>
          <a:p>
            <a:pPr marL="0" indent="0" algn="just">
              <a:spcBef>
                <a:spcPct val="50000"/>
              </a:spcBef>
              <a:buNone/>
            </a:pPr>
            <a:r>
              <a:rPr lang="en-US" dirty="0">
                <a:solidFill>
                  <a:schemeClr val="tx1"/>
                </a:solidFill>
              </a:rPr>
              <a:t>Solution:  </a:t>
            </a:r>
          </a:p>
          <a:p>
            <a:pPr marL="0" indent="0" algn="just">
              <a:spcBef>
                <a:spcPct val="50000"/>
              </a:spcBef>
              <a:buNone/>
            </a:pPr>
            <a:endParaRPr lang="en-US" dirty="0">
              <a:solidFill>
                <a:schemeClr val="tx1"/>
              </a:solidFill>
            </a:endParaRPr>
          </a:p>
          <a:p>
            <a:pPr marL="0" indent="0">
              <a:buNone/>
            </a:pPr>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6</a:t>
            </a:fld>
            <a:endParaRPr lang="en-SG" dirty="0"/>
          </a:p>
        </p:txBody>
      </p:sp>
    </p:spTree>
    <p:extLst>
      <p:ext uri="{BB962C8B-B14F-4D97-AF65-F5344CB8AC3E}">
        <p14:creationId xmlns:p14="http://schemas.microsoft.com/office/powerpoint/2010/main" val="3011644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200" dirty="0"/>
              <a:t>Rule 1 – Omit Leading 0’s</a:t>
            </a:r>
          </a:p>
        </p:txBody>
      </p:sp>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0134" t="36911" r="41600" b="43425"/>
          <a:stretch/>
        </p:blipFill>
        <p:spPr>
          <a:xfrm>
            <a:off x="2308352" y="1523118"/>
            <a:ext cx="8225536" cy="1784110"/>
          </a:xfrm>
          <a:prstGeom prst="rect">
            <a:avLst/>
          </a:prstGeom>
        </p:spPr>
      </p:pic>
      <p:pic>
        <p:nvPicPr>
          <p:cNvPr id="4" name="Picture 3" descr="Introduction to Networks - Google Chrome"/>
          <p:cNvPicPr>
            <a:picLocks noChangeAspect="1"/>
          </p:cNvPicPr>
          <p:nvPr/>
        </p:nvPicPr>
        <p:blipFill rotWithShape="1">
          <a:blip r:embed="rId4">
            <a:extLst>
              <a:ext uri="{28A0092B-C50C-407E-A947-70E740481C1C}">
                <a14:useLocalDpi xmlns:a14="http://schemas.microsoft.com/office/drawing/2010/main" val="0"/>
              </a:ext>
            </a:extLst>
          </a:blip>
          <a:srcRect l="19067" t="36910" r="41733" b="42241"/>
          <a:stretch/>
        </p:blipFill>
        <p:spPr>
          <a:xfrm>
            <a:off x="2064670" y="2981846"/>
            <a:ext cx="8436864" cy="1893990"/>
          </a:xfrm>
          <a:prstGeom prst="rect">
            <a:avLst/>
          </a:prstGeom>
        </p:spPr>
      </p:pic>
      <p:pic>
        <p:nvPicPr>
          <p:cNvPr id="5" name="Picture 4" descr="Introduction to Networks - Google Chrome"/>
          <p:cNvPicPr>
            <a:picLocks noChangeAspect="1"/>
          </p:cNvPicPr>
          <p:nvPr/>
        </p:nvPicPr>
        <p:blipFill rotWithShape="1">
          <a:blip r:embed="rId5">
            <a:extLst>
              <a:ext uri="{28A0092B-C50C-407E-A947-70E740481C1C}">
                <a14:useLocalDpi xmlns:a14="http://schemas.microsoft.com/office/drawing/2010/main" val="0"/>
              </a:ext>
            </a:extLst>
          </a:blip>
          <a:srcRect l="19867" t="35963" r="42932" b="41293"/>
          <a:stretch/>
        </p:blipFill>
        <p:spPr>
          <a:xfrm>
            <a:off x="2308352" y="4498576"/>
            <a:ext cx="7949500" cy="2051484"/>
          </a:xfrm>
          <a:prstGeom prst="rect">
            <a:avLst/>
          </a:prstGeom>
        </p:spPr>
      </p:pic>
      <p:sp>
        <p:nvSpPr>
          <p:cNvPr id="6" name="TextBox 5"/>
          <p:cNvSpPr txBox="1"/>
          <p:nvPr/>
        </p:nvSpPr>
        <p:spPr>
          <a:xfrm>
            <a:off x="568959" y="1896212"/>
            <a:ext cx="1771745" cy="369332"/>
          </a:xfrm>
          <a:prstGeom prst="rect">
            <a:avLst/>
          </a:prstGeom>
          <a:noFill/>
        </p:spPr>
        <p:txBody>
          <a:bodyPr wrap="square" rtlCol="0">
            <a:spAutoFit/>
          </a:bodyPr>
          <a:lstStyle/>
          <a:p>
            <a:r>
              <a:rPr lang="en-US" dirty="0">
                <a:solidFill>
                  <a:srgbClr val="435153"/>
                </a:solidFill>
              </a:rPr>
              <a:t>Example 1</a:t>
            </a:r>
          </a:p>
        </p:txBody>
      </p:sp>
      <p:sp>
        <p:nvSpPr>
          <p:cNvPr id="8" name="TextBox 7"/>
          <p:cNvSpPr txBox="1"/>
          <p:nvPr/>
        </p:nvSpPr>
        <p:spPr>
          <a:xfrm>
            <a:off x="568958" y="3559509"/>
            <a:ext cx="1771745" cy="369332"/>
          </a:xfrm>
          <a:prstGeom prst="rect">
            <a:avLst/>
          </a:prstGeom>
          <a:noFill/>
        </p:spPr>
        <p:txBody>
          <a:bodyPr wrap="square" rtlCol="0">
            <a:spAutoFit/>
          </a:bodyPr>
          <a:lstStyle/>
          <a:p>
            <a:r>
              <a:rPr lang="en-US" dirty="0">
                <a:solidFill>
                  <a:srgbClr val="435153"/>
                </a:solidFill>
              </a:rPr>
              <a:t>Example 2</a:t>
            </a:r>
          </a:p>
        </p:txBody>
      </p:sp>
      <p:sp>
        <p:nvSpPr>
          <p:cNvPr id="9" name="TextBox 8"/>
          <p:cNvSpPr txBox="1"/>
          <p:nvPr/>
        </p:nvSpPr>
        <p:spPr>
          <a:xfrm>
            <a:off x="568958" y="4998104"/>
            <a:ext cx="1771745" cy="369332"/>
          </a:xfrm>
          <a:prstGeom prst="rect">
            <a:avLst/>
          </a:prstGeom>
          <a:noFill/>
        </p:spPr>
        <p:txBody>
          <a:bodyPr wrap="square" rtlCol="0">
            <a:spAutoFit/>
          </a:bodyPr>
          <a:lstStyle/>
          <a:p>
            <a:r>
              <a:rPr lang="en-US" dirty="0">
                <a:solidFill>
                  <a:srgbClr val="435153"/>
                </a:solidFill>
              </a:rPr>
              <a:t>Example 3</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300" y="1441228"/>
            <a:ext cx="1144905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372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200" dirty="0"/>
              <a:t>Rule 2 – Omit All 0 Segments</a:t>
            </a:r>
          </a:p>
        </p:txBody>
      </p:sp>
      <p:sp>
        <p:nvSpPr>
          <p:cNvPr id="6" name="TextBox 5"/>
          <p:cNvSpPr txBox="1"/>
          <p:nvPr/>
        </p:nvSpPr>
        <p:spPr>
          <a:xfrm>
            <a:off x="568959" y="1741878"/>
            <a:ext cx="1771745" cy="369332"/>
          </a:xfrm>
          <a:prstGeom prst="rect">
            <a:avLst/>
          </a:prstGeom>
          <a:noFill/>
        </p:spPr>
        <p:txBody>
          <a:bodyPr wrap="square" rtlCol="0">
            <a:spAutoFit/>
          </a:bodyPr>
          <a:lstStyle/>
          <a:p>
            <a:r>
              <a:rPr lang="en-US" dirty="0">
                <a:solidFill>
                  <a:srgbClr val="435153"/>
                </a:solidFill>
              </a:rPr>
              <a:t>Example 1</a:t>
            </a:r>
          </a:p>
        </p:txBody>
      </p:sp>
      <p:sp>
        <p:nvSpPr>
          <p:cNvPr id="8" name="TextBox 7"/>
          <p:cNvSpPr txBox="1"/>
          <p:nvPr/>
        </p:nvSpPr>
        <p:spPr>
          <a:xfrm>
            <a:off x="422654" y="3771988"/>
            <a:ext cx="1771745" cy="369332"/>
          </a:xfrm>
          <a:prstGeom prst="rect">
            <a:avLst/>
          </a:prstGeom>
          <a:noFill/>
        </p:spPr>
        <p:txBody>
          <a:bodyPr wrap="square" rtlCol="0">
            <a:spAutoFit/>
          </a:bodyPr>
          <a:lstStyle/>
          <a:p>
            <a:r>
              <a:rPr lang="en-US" dirty="0">
                <a:solidFill>
                  <a:srgbClr val="435153"/>
                </a:solidFill>
              </a:rPr>
              <a:t>Example 2</a:t>
            </a:r>
          </a:p>
        </p:txBody>
      </p:sp>
      <p:pic>
        <p:nvPicPr>
          <p:cNvPr id="10" name="Picture 9"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0266" t="37857" r="42934" b="37741"/>
          <a:stretch/>
        </p:blipFill>
        <p:spPr>
          <a:xfrm>
            <a:off x="3434854" y="1535064"/>
            <a:ext cx="6648704" cy="1860914"/>
          </a:xfrm>
          <a:prstGeom prst="rect">
            <a:avLst/>
          </a:prstGeom>
        </p:spPr>
      </p:pic>
      <p:pic>
        <p:nvPicPr>
          <p:cNvPr id="11" name="Picture 10" descr="Introduction to Networks - Google Chrome"/>
          <p:cNvPicPr>
            <a:picLocks noChangeAspect="1"/>
          </p:cNvPicPr>
          <p:nvPr/>
        </p:nvPicPr>
        <p:blipFill rotWithShape="1">
          <a:blip r:embed="rId4">
            <a:extLst>
              <a:ext uri="{28A0092B-C50C-407E-A947-70E740481C1C}">
                <a14:useLocalDpi xmlns:a14="http://schemas.microsoft.com/office/drawing/2010/main" val="0"/>
              </a:ext>
            </a:extLst>
          </a:blip>
          <a:srcRect l="19333" t="28618" r="41733" b="28500"/>
          <a:stretch/>
        </p:blipFill>
        <p:spPr>
          <a:xfrm>
            <a:off x="3283712" y="3372978"/>
            <a:ext cx="6950988" cy="3231496"/>
          </a:xfrm>
          <a:prstGeom prst="rect">
            <a:avLst/>
          </a:prstGeom>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0" y="1469041"/>
            <a:ext cx="1144905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3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200" dirty="0"/>
              <a:t>Rule 2 – Omit All 0 Segments (cont.)</a:t>
            </a:r>
          </a:p>
        </p:txBody>
      </p:sp>
      <p:sp>
        <p:nvSpPr>
          <p:cNvPr id="6" name="TextBox 5"/>
          <p:cNvSpPr txBox="1"/>
          <p:nvPr/>
        </p:nvSpPr>
        <p:spPr>
          <a:xfrm>
            <a:off x="568959" y="1619588"/>
            <a:ext cx="1771745" cy="369332"/>
          </a:xfrm>
          <a:prstGeom prst="rect">
            <a:avLst/>
          </a:prstGeom>
          <a:noFill/>
        </p:spPr>
        <p:txBody>
          <a:bodyPr wrap="square" rtlCol="0">
            <a:spAutoFit/>
          </a:bodyPr>
          <a:lstStyle/>
          <a:p>
            <a:r>
              <a:rPr lang="en-US" dirty="0">
                <a:solidFill>
                  <a:srgbClr val="435153"/>
                </a:solidFill>
              </a:rPr>
              <a:t>Example 3</a:t>
            </a:r>
          </a:p>
        </p:txBody>
      </p:sp>
      <p:sp>
        <p:nvSpPr>
          <p:cNvPr id="8" name="TextBox 7"/>
          <p:cNvSpPr txBox="1"/>
          <p:nvPr/>
        </p:nvSpPr>
        <p:spPr>
          <a:xfrm>
            <a:off x="422654" y="3856512"/>
            <a:ext cx="1771745" cy="369332"/>
          </a:xfrm>
          <a:prstGeom prst="rect">
            <a:avLst/>
          </a:prstGeom>
          <a:noFill/>
        </p:spPr>
        <p:txBody>
          <a:bodyPr wrap="square" rtlCol="0">
            <a:spAutoFit/>
          </a:bodyPr>
          <a:lstStyle/>
          <a:p>
            <a:r>
              <a:rPr lang="en-US" dirty="0">
                <a:solidFill>
                  <a:srgbClr val="435153"/>
                </a:solidFill>
              </a:rPr>
              <a:t>Example 4</a:t>
            </a:r>
          </a:p>
        </p:txBody>
      </p:sp>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0133" t="37148" r="41333" b="35370"/>
          <a:stretch/>
        </p:blipFill>
        <p:spPr>
          <a:xfrm>
            <a:off x="2893568" y="1257799"/>
            <a:ext cx="7591552" cy="2285346"/>
          </a:xfrm>
          <a:prstGeom prst="rect">
            <a:avLst/>
          </a:prstGeom>
        </p:spPr>
      </p:pic>
      <p:pic>
        <p:nvPicPr>
          <p:cNvPr id="3" name="Picture 2" descr="Introduction to Networks - Google Chrome"/>
          <p:cNvPicPr>
            <a:picLocks noChangeAspect="1"/>
          </p:cNvPicPr>
          <p:nvPr/>
        </p:nvPicPr>
        <p:blipFill rotWithShape="1">
          <a:blip r:embed="rId4">
            <a:extLst>
              <a:ext uri="{28A0092B-C50C-407E-A947-70E740481C1C}">
                <a14:useLocalDpi xmlns:a14="http://schemas.microsoft.com/office/drawing/2010/main" val="0"/>
              </a:ext>
            </a:extLst>
          </a:blip>
          <a:srcRect l="19733" t="36673" r="42800" b="34186"/>
          <a:stretch/>
        </p:blipFill>
        <p:spPr>
          <a:xfrm>
            <a:off x="2876383" y="3753188"/>
            <a:ext cx="7316129" cy="2401825"/>
          </a:xfrm>
          <a:prstGeom prst="rect">
            <a:avLst/>
          </a:prstGeom>
        </p:spPr>
      </p:pic>
    </p:spTree>
    <p:extLst>
      <p:ext uri="{BB962C8B-B14F-4D97-AF65-F5344CB8AC3E}">
        <p14:creationId xmlns:p14="http://schemas.microsoft.com/office/powerpoint/2010/main" val="340545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IPv6 Address Types</a:t>
            </a:r>
          </a:p>
        </p:txBody>
      </p:sp>
      <p:sp>
        <p:nvSpPr>
          <p:cNvPr id="2" name="Text Placeholder 1"/>
          <p:cNvSpPr>
            <a:spLocks noGrp="1"/>
          </p:cNvSpPr>
          <p:nvPr>
            <p:ph type="body" sz="quarter" idx="10"/>
          </p:nvPr>
        </p:nvSpPr>
        <p:spPr/>
        <p:txBody>
          <a:bodyPr/>
          <a:lstStyle/>
          <a:p>
            <a:pPr marL="0" indent="0">
              <a:buNone/>
            </a:pPr>
            <a:r>
              <a:rPr lang="en-US" sz="2000" dirty="0"/>
              <a:t>There are two types of IPv6 addresses:</a:t>
            </a:r>
          </a:p>
          <a:p>
            <a:pPr marL="457200" indent="-457200"/>
            <a:r>
              <a:rPr lang="en-US" sz="2000" dirty="0"/>
              <a:t>Unicast</a:t>
            </a:r>
          </a:p>
          <a:p>
            <a:pPr marL="457200" indent="-457200"/>
            <a:r>
              <a:rPr lang="en-US" sz="2000" dirty="0"/>
              <a:t>Multicast </a:t>
            </a:r>
          </a:p>
          <a:p>
            <a:pPr marL="0" indent="0">
              <a:buNone/>
            </a:pPr>
            <a:endParaRPr lang="en-US" sz="2000" dirty="0"/>
          </a:p>
          <a:p>
            <a:pPr marL="0" indent="0">
              <a:buNone/>
            </a:pPr>
            <a:r>
              <a:rPr lang="en-US" sz="2000" dirty="0"/>
              <a:t>Note: IPv6 does not have broadcast addresses.</a:t>
            </a:r>
          </a:p>
          <a:p>
            <a:endParaRPr lang="en-US" dirty="0"/>
          </a:p>
        </p:txBody>
      </p:sp>
    </p:spTree>
    <p:extLst>
      <p:ext uri="{BB962C8B-B14F-4D97-AF65-F5344CB8AC3E}">
        <p14:creationId xmlns:p14="http://schemas.microsoft.com/office/powerpoint/2010/main" val="268973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IPv6 Prefix Length</a:t>
            </a:r>
          </a:p>
        </p:txBody>
      </p:sp>
      <p:sp>
        <p:nvSpPr>
          <p:cNvPr id="4" name="Text Placeholder 3"/>
          <p:cNvSpPr>
            <a:spLocks noGrp="1"/>
          </p:cNvSpPr>
          <p:nvPr>
            <p:ph type="body" sz="quarter" idx="10"/>
          </p:nvPr>
        </p:nvSpPr>
        <p:spPr/>
        <p:txBody>
          <a:bodyPr/>
          <a:lstStyle/>
          <a:p>
            <a:pPr marL="285750" indent="-285750"/>
            <a:r>
              <a:rPr lang="en-US" sz="2000" dirty="0"/>
              <a:t>IPv6 does not use the dotted-decimal subnet mask notation.</a:t>
            </a:r>
          </a:p>
          <a:p>
            <a:pPr marL="285750" indent="-285750"/>
            <a:r>
              <a:rPr lang="en-US" sz="2000" dirty="0"/>
              <a:t>Prefix length indicates the network portion of an IPv6 address using the following format: </a:t>
            </a:r>
          </a:p>
          <a:p>
            <a:pPr marL="800100" lvl="1" indent="-342900">
              <a:buFont typeface="Courier New" panose="02070309020205020404" pitchFamily="49" charset="0"/>
              <a:buChar char="o"/>
            </a:pPr>
            <a:r>
              <a:rPr lang="en-US" sz="2000" dirty="0"/>
              <a:t>IPv6 address /prefix length</a:t>
            </a:r>
          </a:p>
          <a:p>
            <a:pPr marL="800100" lvl="1" indent="-342900">
              <a:buFont typeface="Courier New" panose="02070309020205020404" pitchFamily="49" charset="0"/>
              <a:buChar char="o"/>
            </a:pPr>
            <a:r>
              <a:rPr lang="en-US" sz="2000" dirty="0"/>
              <a:t>Prefix length can range from 0 to 128</a:t>
            </a:r>
          </a:p>
          <a:p>
            <a:pPr marL="800100" lvl="1" indent="-342900">
              <a:buFont typeface="Courier New" panose="02070309020205020404" pitchFamily="49" charset="0"/>
              <a:buChar char="o"/>
            </a:pPr>
            <a:r>
              <a:rPr lang="en-US" sz="2000" dirty="0"/>
              <a:t>Typical prefix length is /64</a:t>
            </a:r>
          </a:p>
        </p:txBody>
      </p:sp>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2400" t="34305" r="41867" b="41913"/>
          <a:stretch/>
        </p:blipFill>
        <p:spPr>
          <a:xfrm>
            <a:off x="1449185" y="3795644"/>
            <a:ext cx="10098569" cy="2452756"/>
          </a:xfrm>
          <a:prstGeom prst="rect">
            <a:avLst/>
          </a:prstGeom>
        </p:spPr>
      </p:pic>
    </p:spTree>
    <p:extLst>
      <p:ext uri="{BB962C8B-B14F-4D97-AF65-F5344CB8AC3E}">
        <p14:creationId xmlns:p14="http://schemas.microsoft.com/office/powerpoint/2010/main" val="348296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200" dirty="0"/>
              <a:t>IPv6 Unicast Addresses</a:t>
            </a:r>
          </a:p>
        </p:txBody>
      </p:sp>
      <p:pic>
        <p:nvPicPr>
          <p:cNvPr id="4" name="Picture 3"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0000" t="21984" r="40667" b="23525"/>
          <a:stretch/>
        </p:blipFill>
        <p:spPr>
          <a:xfrm>
            <a:off x="2344189" y="1916740"/>
            <a:ext cx="7083538" cy="4142069"/>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 y="1500161"/>
            <a:ext cx="1144905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24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914400" y="1951672"/>
            <a:ext cx="10769600" cy="707886"/>
          </a:xfrm>
          <a:prstGeom prst="rect">
            <a:avLst/>
          </a:prstGeom>
        </p:spPr>
        <p:txBody>
          <a:bodyPr wrap="square">
            <a:spAutoFit/>
          </a:bodyPr>
          <a:lstStyle/>
          <a:p>
            <a:pPr algn="just"/>
            <a:r>
              <a:rPr lang="en-US" sz="2000" dirty="0"/>
              <a:t>A </a:t>
            </a:r>
            <a:r>
              <a:rPr lang="en-US" sz="2000" b="1" dirty="0"/>
              <a:t>global unicast address </a:t>
            </a:r>
            <a:r>
              <a:rPr lang="en-US" sz="2000" dirty="0"/>
              <a:t>is similar to a public IPv4 address. These are globally unique, Internet routable addresses. Global unicast addresses can be configured statically or assigned dynamically.</a:t>
            </a:r>
          </a:p>
        </p:txBody>
      </p:sp>
      <p:sp>
        <p:nvSpPr>
          <p:cNvPr id="4" name="Rectangle 3"/>
          <p:cNvSpPr/>
          <p:nvPr/>
        </p:nvSpPr>
        <p:spPr>
          <a:xfrm>
            <a:off x="940620" y="2667001"/>
            <a:ext cx="10769600" cy="1323439"/>
          </a:xfrm>
          <a:prstGeom prst="rect">
            <a:avLst/>
          </a:prstGeom>
        </p:spPr>
        <p:txBody>
          <a:bodyPr wrap="square">
            <a:spAutoFit/>
          </a:bodyPr>
          <a:lstStyle/>
          <a:p>
            <a:pPr algn="just"/>
            <a:r>
              <a:rPr lang="en-US" sz="2000" b="1" dirty="0"/>
              <a:t>Link-local addresses </a:t>
            </a:r>
            <a:r>
              <a:rPr lang="en-US" sz="2000" dirty="0"/>
              <a:t>are used to communicate with other devices on the same local link. With IPv6, the term link refers to a subnet. Link-local addresses are confined to a single link. Their uniqueness must only be confirmed on that link because they are not routable beyond the link. In other words, routers will not forward packets with a link-local source or destination address.</a:t>
            </a:r>
          </a:p>
        </p:txBody>
      </p:sp>
      <p:sp>
        <p:nvSpPr>
          <p:cNvPr id="5" name="Rectangle 4"/>
          <p:cNvSpPr/>
          <p:nvPr/>
        </p:nvSpPr>
        <p:spPr>
          <a:xfrm>
            <a:off x="940620" y="3810000"/>
            <a:ext cx="10769600" cy="1015663"/>
          </a:xfrm>
          <a:prstGeom prst="rect">
            <a:avLst/>
          </a:prstGeom>
        </p:spPr>
        <p:txBody>
          <a:bodyPr wrap="square">
            <a:spAutoFit/>
          </a:bodyPr>
          <a:lstStyle/>
          <a:p>
            <a:pPr algn="just"/>
            <a:r>
              <a:rPr lang="en-US" sz="2000" b="1" dirty="0"/>
              <a:t>Unique local addresses </a:t>
            </a:r>
            <a:r>
              <a:rPr lang="en-US" sz="2000" dirty="0"/>
              <a:t>are used for local addressing within a site or between a limited number of sites. These addresses should not be routable in the global IPv6 and should not be translated to a global IPv6 address. Unique local addresses are in the range of FC00::/7 to FDFF::/7.</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322387"/>
            <a:ext cx="1144905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4582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200" dirty="0"/>
              <a:t>IPv6 Link-Local Unicast Addresses</a:t>
            </a:r>
          </a:p>
        </p:txBody>
      </p:sp>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9200" t="25302" r="40533" b="24236"/>
          <a:stretch/>
        </p:blipFill>
        <p:spPr>
          <a:xfrm>
            <a:off x="2310937" y="1592110"/>
            <a:ext cx="8204847" cy="4340147"/>
          </a:xfrm>
          <a:prstGeom prst="rect">
            <a:avLst/>
          </a:prstGeom>
        </p:spPr>
      </p:pic>
    </p:spTree>
    <p:extLst>
      <p:ext uri="{BB962C8B-B14F-4D97-AF65-F5344CB8AC3E}">
        <p14:creationId xmlns:p14="http://schemas.microsoft.com/office/powerpoint/2010/main" val="424717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Assigned IPv6 Multicast Addresses</a:t>
            </a:r>
          </a:p>
        </p:txBody>
      </p:sp>
      <p:sp>
        <p:nvSpPr>
          <p:cNvPr id="2" name="Text Placeholder 1"/>
          <p:cNvSpPr>
            <a:spLocks noGrp="1"/>
          </p:cNvSpPr>
          <p:nvPr>
            <p:ph type="body" sz="quarter" idx="10"/>
          </p:nvPr>
        </p:nvSpPr>
        <p:spPr>
          <a:xfrm>
            <a:off x="304800" y="1344168"/>
            <a:ext cx="11139288" cy="4965192"/>
          </a:xfrm>
        </p:spPr>
        <p:txBody>
          <a:bodyPr/>
          <a:lstStyle/>
          <a:p>
            <a:r>
              <a:rPr lang="en-US" dirty="0"/>
              <a:t>IPv6 multicast addresses have the prefix FF00::/8.</a:t>
            </a:r>
          </a:p>
          <a:p>
            <a:r>
              <a:rPr lang="en-US" dirty="0"/>
              <a:t>There are two types of IPv6 multicast addresses:</a:t>
            </a:r>
          </a:p>
          <a:p>
            <a:pPr marL="800100" lvl="1" indent="-342900">
              <a:buFont typeface="Courier New" panose="02070309020205020404" pitchFamily="49" charset="0"/>
              <a:buChar char="o"/>
            </a:pPr>
            <a:r>
              <a:rPr lang="en-US" dirty="0"/>
              <a:t>Assigned multicast</a:t>
            </a:r>
          </a:p>
          <a:p>
            <a:pPr marL="800100" lvl="1" indent="-342900">
              <a:buFont typeface="Courier New" panose="02070309020205020404" pitchFamily="49" charset="0"/>
              <a:buChar char="o"/>
            </a:pPr>
            <a:r>
              <a:rPr lang="en-US" dirty="0"/>
              <a:t>Solicited node multicast</a:t>
            </a:r>
          </a:p>
          <a:p>
            <a:endParaRPr lang="en-US" dirty="0"/>
          </a:p>
        </p:txBody>
      </p:sp>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0667" t="23561" r="40533" b="17126"/>
          <a:stretch/>
        </p:blipFill>
        <p:spPr>
          <a:xfrm>
            <a:off x="5266124" y="2373355"/>
            <a:ext cx="6465241" cy="3971852"/>
          </a:xfrm>
          <a:prstGeom prst="rect">
            <a:avLst/>
          </a:prstGeom>
        </p:spPr>
      </p:pic>
    </p:spTree>
    <p:extLst>
      <p:ext uri="{BB962C8B-B14F-4D97-AF65-F5344CB8AC3E}">
        <p14:creationId xmlns:p14="http://schemas.microsoft.com/office/powerpoint/2010/main" val="383530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200" dirty="0"/>
              <a:t>Solicited-Node IPv6 Multicast Addresses</a:t>
            </a:r>
          </a:p>
        </p:txBody>
      </p:sp>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8133" t="26865" r="38000" b="20451"/>
          <a:stretch/>
        </p:blipFill>
        <p:spPr>
          <a:xfrm>
            <a:off x="1481957" y="1730157"/>
            <a:ext cx="9332533" cy="4504390"/>
          </a:xfrm>
          <a:prstGeom prst="rect">
            <a:avLst/>
          </a:prstGeom>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 y="1494739"/>
            <a:ext cx="1144905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686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Errors </a:t>
            </a:r>
          </a:p>
        </p:txBody>
      </p:sp>
      <p:sp>
        <p:nvSpPr>
          <p:cNvPr id="3" name="Content Placeholder 2"/>
          <p:cNvSpPr>
            <a:spLocks noGrp="1"/>
          </p:cNvSpPr>
          <p:nvPr>
            <p:ph idx="1"/>
          </p:nvPr>
        </p:nvSpPr>
        <p:spPr/>
        <p:txBody>
          <a:bodyPr/>
          <a:lstStyle/>
          <a:p>
            <a:pPr marL="0" indent="0">
              <a:buNone/>
            </a:pPr>
            <a:r>
              <a:rPr lang="en-GB" dirty="0" err="1"/>
              <a:t>Ques</a:t>
            </a:r>
            <a:r>
              <a:rPr lang="en-GB" dirty="0"/>
              <a:t>: Find the error in the following IP Address   111.56.045.78</a:t>
            </a:r>
          </a:p>
          <a:p>
            <a:pPr marL="0" indent="0">
              <a:buNone/>
            </a:pPr>
            <a:r>
              <a:rPr lang="en-GB" dirty="0"/>
              <a:t>Sol: </a:t>
            </a:r>
            <a:r>
              <a:rPr lang="en-GB" i="1" dirty="0"/>
              <a:t>There are no leading zeroes in Dotted-decimal notation (045)</a:t>
            </a:r>
          </a:p>
          <a:p>
            <a:pPr marL="0" indent="0">
              <a:buNone/>
            </a:pPr>
            <a:endParaRPr lang="en-US" i="1" dirty="0"/>
          </a:p>
          <a:p>
            <a:pPr marL="0" indent="0">
              <a:buNone/>
            </a:pPr>
            <a:r>
              <a:rPr lang="en-US" i="1" dirty="0" err="1"/>
              <a:t>Ques</a:t>
            </a:r>
            <a:r>
              <a:rPr lang="en-US" i="1" dirty="0"/>
              <a:t>: </a:t>
            </a:r>
            <a:r>
              <a:rPr lang="en-GB" dirty="0"/>
              <a:t>Find the error in the following IP Address 75.45.301.14</a:t>
            </a:r>
          </a:p>
          <a:p>
            <a:pPr marL="0" indent="0">
              <a:buNone/>
            </a:pPr>
            <a:r>
              <a:rPr lang="en-GB" dirty="0"/>
              <a:t>Sol: In decimal notation each number  &lt;= 255 and 301 is out of the range</a:t>
            </a:r>
          </a:p>
          <a:p>
            <a:pPr algn="ctr"/>
            <a:endParaRPr lang="en-US" dirty="0"/>
          </a:p>
          <a:p>
            <a:pPr marL="0" indent="0">
              <a:buNone/>
            </a:pPr>
            <a:endParaRPr lang="en-US" i="1" dirty="0"/>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7</a:t>
            </a:fld>
            <a:endParaRPr lang="en-SG"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0794" y="4073236"/>
            <a:ext cx="1924415" cy="23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2590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lvl="3"/>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70</a:t>
            </a:fld>
            <a:endParaRPr lang="en-S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896339"/>
            <a:ext cx="6436043" cy="388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4525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2C09-55EF-4904-BBCD-3A61E513DC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417AC8E-C639-48B4-9605-2B9AE1D03493}"/>
              </a:ext>
            </a:extLst>
          </p:cNvPr>
          <p:cNvSpPr>
            <a:spLocks noGrp="1"/>
          </p:cNvSpPr>
          <p:nvPr>
            <p:ph idx="1"/>
          </p:nvPr>
        </p:nvSpPr>
        <p:spPr/>
        <p:txBody>
          <a:bodyPr>
            <a:normAutofit/>
          </a:bodyPr>
          <a:lstStyle/>
          <a:p>
            <a:pPr marL="0" indent="0">
              <a:buNone/>
            </a:pPr>
            <a:endParaRPr lang="en-US" b="0" i="0" dirty="0">
              <a:solidFill>
                <a:srgbClr val="58585B"/>
              </a:solidFill>
              <a:effectLst/>
              <a:latin typeface="CiscoSans"/>
            </a:endParaRPr>
          </a:p>
          <a:p>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classful network</a:t>
            </a:r>
            <a:r>
              <a:rPr lang="en-US" b="0" i="0" dirty="0">
                <a:solidFill>
                  <a:srgbClr val="202122"/>
                </a:solidFill>
                <a:effectLst/>
                <a:latin typeface="Arial" panose="020B0604020202020204" pitchFamily="34" charset="0"/>
              </a:rPr>
              <a:t> is a </a:t>
            </a:r>
            <a:r>
              <a:rPr lang="en-US" b="0" i="0" u="none" strike="noStrike" dirty="0">
                <a:solidFill>
                  <a:srgbClr val="0B0080"/>
                </a:solidFill>
                <a:effectLst/>
                <a:latin typeface="Arial" panose="020B0604020202020204" pitchFamily="34" charset="0"/>
                <a:hlinkClick r:id="rId2" tooltip="Network address"/>
              </a:rPr>
              <a:t>network addressing</a:t>
            </a:r>
            <a:r>
              <a:rPr lang="en-US" b="0" i="0" dirty="0">
                <a:solidFill>
                  <a:srgbClr val="202122"/>
                </a:solidFill>
                <a:effectLst/>
                <a:latin typeface="Arial" panose="020B0604020202020204" pitchFamily="34" charset="0"/>
              </a:rPr>
              <a:t> architecture used in the </a:t>
            </a:r>
            <a:r>
              <a:rPr lang="en-US" b="0" i="0" u="none" strike="noStrike" dirty="0">
                <a:solidFill>
                  <a:srgbClr val="0B0080"/>
                </a:solidFill>
                <a:effectLst/>
                <a:latin typeface="Arial" panose="020B0604020202020204" pitchFamily="34" charset="0"/>
                <a:hlinkClick r:id="rId3" tooltip="Internet"/>
              </a:rPr>
              <a:t>Internet</a:t>
            </a:r>
            <a:r>
              <a:rPr lang="en-US" b="0" i="0" dirty="0">
                <a:solidFill>
                  <a:srgbClr val="202122"/>
                </a:solidFill>
                <a:effectLst/>
                <a:latin typeface="Arial" panose="020B0604020202020204" pitchFamily="34" charset="0"/>
              </a:rPr>
              <a:t> from 1981 until the introduction of </a:t>
            </a:r>
            <a:r>
              <a:rPr lang="en-US" b="0" i="0" u="none" strike="noStrike" dirty="0">
                <a:solidFill>
                  <a:srgbClr val="0B0080"/>
                </a:solidFill>
                <a:effectLst/>
                <a:latin typeface="Arial" panose="020B0604020202020204" pitchFamily="34" charset="0"/>
                <a:hlinkClick r:id="rId4" tooltip="Classless Inter-Domain Routing"/>
              </a:rPr>
              <a:t>Classless Inter-Domain Routing</a:t>
            </a:r>
            <a:r>
              <a:rPr lang="en-US" b="0" i="0" dirty="0">
                <a:solidFill>
                  <a:srgbClr val="202122"/>
                </a:solidFill>
                <a:effectLst/>
                <a:latin typeface="Arial" panose="020B0604020202020204" pitchFamily="34" charset="0"/>
              </a:rPr>
              <a:t> in 1993. The method divides the </a:t>
            </a:r>
            <a:r>
              <a:rPr lang="en-US" b="0" i="0" u="none" strike="noStrike" dirty="0">
                <a:solidFill>
                  <a:srgbClr val="0B0080"/>
                </a:solidFill>
                <a:effectLst/>
                <a:latin typeface="Arial" panose="020B0604020202020204" pitchFamily="34" charset="0"/>
                <a:hlinkClick r:id="rId5" tooltip="IP address"/>
              </a:rPr>
              <a:t>IP address</a:t>
            </a:r>
            <a:r>
              <a:rPr lang="en-US" b="0" i="0" dirty="0">
                <a:solidFill>
                  <a:srgbClr val="202122"/>
                </a:solidFill>
                <a:effectLst/>
                <a:latin typeface="Arial" panose="020B0604020202020204" pitchFamily="34" charset="0"/>
              </a:rPr>
              <a:t> space for </a:t>
            </a:r>
            <a:r>
              <a:rPr lang="en-US" b="0" i="0" u="none" strike="noStrike" dirty="0">
                <a:solidFill>
                  <a:srgbClr val="0B0080"/>
                </a:solidFill>
                <a:effectLst/>
                <a:latin typeface="Arial" panose="020B0604020202020204" pitchFamily="34" charset="0"/>
                <a:hlinkClick r:id="rId6" tooltip="IPv4"/>
              </a:rPr>
              <a:t>Internet Protocol version 4</a:t>
            </a:r>
            <a:r>
              <a:rPr lang="en-US" b="0" i="0" dirty="0">
                <a:solidFill>
                  <a:srgbClr val="202122"/>
                </a:solidFill>
                <a:effectLst/>
                <a:latin typeface="Arial" panose="020B0604020202020204" pitchFamily="34" charset="0"/>
              </a:rPr>
              <a:t> (IPv4) into five address classes based on the leading four address bits. Classes A, B, and C provide </a:t>
            </a:r>
            <a:r>
              <a:rPr lang="en-US" b="0" i="0" u="none" strike="noStrike" dirty="0">
                <a:solidFill>
                  <a:srgbClr val="0B0080"/>
                </a:solidFill>
                <a:effectLst/>
                <a:latin typeface="Arial" panose="020B0604020202020204" pitchFamily="34" charset="0"/>
                <a:hlinkClick r:id="rId7" tooltip="Unicast"/>
              </a:rPr>
              <a:t>unicast</a:t>
            </a:r>
            <a:r>
              <a:rPr lang="en-US" b="0" i="0" dirty="0">
                <a:solidFill>
                  <a:srgbClr val="202122"/>
                </a:solidFill>
                <a:effectLst/>
                <a:latin typeface="Arial" panose="020B0604020202020204" pitchFamily="34" charset="0"/>
              </a:rPr>
              <a:t> addresses for networks of three different network sizes. Class D is for </a:t>
            </a:r>
            <a:r>
              <a:rPr lang="en-US" b="0" i="0" u="none" strike="noStrike" dirty="0">
                <a:solidFill>
                  <a:srgbClr val="0B0080"/>
                </a:solidFill>
                <a:effectLst/>
                <a:latin typeface="Arial" panose="020B0604020202020204" pitchFamily="34" charset="0"/>
                <a:hlinkClick r:id="rId8" tooltip="Multicast"/>
              </a:rPr>
              <a:t>multicast</a:t>
            </a:r>
            <a:r>
              <a:rPr lang="en-US" b="0" i="0" dirty="0">
                <a:solidFill>
                  <a:srgbClr val="202122"/>
                </a:solidFill>
                <a:effectLst/>
                <a:latin typeface="Arial" panose="020B0604020202020204" pitchFamily="34" charset="0"/>
              </a:rPr>
              <a:t> networking and the class E address range is reserved for future or experimental purposes. </a:t>
            </a:r>
            <a:r>
              <a:rPr lang="en-US" b="0" i="0" dirty="0">
                <a:solidFill>
                  <a:srgbClr val="58585B"/>
                </a:solidFill>
                <a:effectLst/>
                <a:latin typeface="CiscoSans"/>
              </a:rPr>
              <a:t>Given an IP address, its class can be determined from the four high-order bits (the four left-most bits in the first octet). </a:t>
            </a:r>
            <a:r>
              <a:rPr lang="en-US" b="0" i="0" u="none" strike="noStrike" dirty="0">
                <a:solidFill>
                  <a:srgbClr val="6F53BC"/>
                </a:solidFill>
                <a:effectLst/>
                <a:latin typeface="CiscoSans"/>
              </a:rPr>
              <a:t> </a:t>
            </a:r>
            <a:endParaRPr lang="en-IN" dirty="0"/>
          </a:p>
        </p:txBody>
      </p:sp>
      <p:sp>
        <p:nvSpPr>
          <p:cNvPr id="4" name="Slide Number Placeholder 3">
            <a:extLst>
              <a:ext uri="{FF2B5EF4-FFF2-40B4-BE49-F238E27FC236}">
                <a16:creationId xmlns:a16="http://schemas.microsoft.com/office/drawing/2014/main" id="{A5BBDF36-FD05-47ED-8EBD-5BE7C8281147}"/>
              </a:ext>
            </a:extLst>
          </p:cNvPr>
          <p:cNvSpPr>
            <a:spLocks noGrp="1"/>
          </p:cNvSpPr>
          <p:nvPr>
            <p:ph type="sldNum" sz="quarter" idx="12"/>
          </p:nvPr>
        </p:nvSpPr>
        <p:spPr/>
        <p:txBody>
          <a:bodyPr/>
          <a:lstStyle/>
          <a:p>
            <a:fld id="{56693B4B-36E0-40EA-BD24-5FA98D4B3C74}" type="slidenum">
              <a:rPr lang="en-SG" smtClean="0"/>
              <a:pPr/>
              <a:t>8</a:t>
            </a:fld>
            <a:endParaRPr lang="en-SG" dirty="0"/>
          </a:p>
        </p:txBody>
      </p:sp>
    </p:spTree>
    <p:extLst>
      <p:ext uri="{BB962C8B-B14F-4D97-AF65-F5344CB8AC3E}">
        <p14:creationId xmlns:p14="http://schemas.microsoft.com/office/powerpoint/2010/main" val="1460481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Addressing</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9</a:t>
            </a:fld>
            <a:endParaRPr lang="en-SG" dirty="0"/>
          </a:p>
        </p:txBody>
      </p:sp>
      <p:pic>
        <p:nvPicPr>
          <p:cNvPr id="5" name="Picture 6"/>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91913" y="2868456"/>
            <a:ext cx="8789323" cy="352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Horizontal Scroll 5"/>
          <p:cNvSpPr/>
          <p:nvPr/>
        </p:nvSpPr>
        <p:spPr>
          <a:xfrm>
            <a:off x="437804" y="1446413"/>
            <a:ext cx="11454938" cy="1097282"/>
          </a:xfrm>
          <a:prstGeom prst="horizontalScroll">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In classful addressing, the address space is divided into five classes: A, B, C, D, and E</a:t>
            </a:r>
          </a:p>
        </p:txBody>
      </p:sp>
      <p:sp>
        <p:nvSpPr>
          <p:cNvPr id="7" name="TextBox 7"/>
          <p:cNvSpPr txBox="1">
            <a:spLocks noChangeArrowheads="1"/>
          </p:cNvSpPr>
          <p:nvPr/>
        </p:nvSpPr>
        <p:spPr bwMode="auto">
          <a:xfrm>
            <a:off x="9360131" y="5177443"/>
            <a:ext cx="2532611" cy="74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baseline="-18000">
                <a:solidFill>
                  <a:schemeClr val="tx1"/>
                </a:solidFill>
                <a:latin typeface="Arial" pitchFamily="34" charset="0"/>
                <a:ea typeface="ＭＳ Ｐゴシック" pitchFamily="34" charset="-128"/>
              </a:defRPr>
            </a:lvl1pPr>
            <a:lvl2pPr marL="742950" indent="-285750">
              <a:defRPr sz="3200" b="1" baseline="-18000">
                <a:solidFill>
                  <a:schemeClr val="tx1"/>
                </a:solidFill>
                <a:latin typeface="Arial" pitchFamily="34" charset="0"/>
                <a:ea typeface="ＭＳ Ｐゴシック" pitchFamily="34" charset="-128"/>
              </a:defRPr>
            </a:lvl2pPr>
            <a:lvl3pPr marL="1143000" indent="-228600">
              <a:defRPr sz="3200" b="1" baseline="-18000">
                <a:solidFill>
                  <a:schemeClr val="tx1"/>
                </a:solidFill>
                <a:latin typeface="Arial" pitchFamily="34" charset="0"/>
                <a:ea typeface="ＭＳ Ｐゴシック" pitchFamily="34" charset="-128"/>
              </a:defRPr>
            </a:lvl3pPr>
            <a:lvl4pPr marL="1600200" indent="-228600">
              <a:defRPr sz="3200" b="1" baseline="-18000">
                <a:solidFill>
                  <a:schemeClr val="tx1"/>
                </a:solidFill>
                <a:latin typeface="Arial" pitchFamily="34" charset="0"/>
                <a:ea typeface="ＭＳ Ｐゴシック" pitchFamily="34" charset="-128"/>
              </a:defRPr>
            </a:lvl4pPr>
            <a:lvl5pPr marL="2057400" indent="-228600">
              <a:defRPr sz="3200" b="1" baseline="-18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200" b="1" baseline="-18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200" b="1" baseline="-18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200" b="1" baseline="-18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200" b="1" baseline="-18000">
                <a:solidFill>
                  <a:schemeClr val="tx1"/>
                </a:solidFill>
                <a:latin typeface="Arial" pitchFamily="34" charset="0"/>
                <a:ea typeface="ＭＳ Ｐゴシック" pitchFamily="34" charset="-128"/>
              </a:defRPr>
            </a:lvl9pPr>
          </a:lstStyle>
          <a:p>
            <a:r>
              <a:rPr lang="en-US" dirty="0"/>
              <a:t>Class D: multicast</a:t>
            </a:r>
          </a:p>
          <a:p>
            <a:r>
              <a:rPr lang="en-US" dirty="0"/>
              <a:t>Class E: reserved</a:t>
            </a:r>
          </a:p>
        </p:txBody>
      </p:sp>
    </p:spTree>
    <p:extLst>
      <p:ext uri="{BB962C8B-B14F-4D97-AF65-F5344CB8AC3E}">
        <p14:creationId xmlns:p14="http://schemas.microsoft.com/office/powerpoint/2010/main" val="3304637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5404</Words>
  <Application>Microsoft Office PowerPoint</Application>
  <PresentationFormat>Widescreen</PresentationFormat>
  <Paragraphs>451</Paragraphs>
  <Slides>70</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70</vt:i4>
      </vt:variant>
    </vt:vector>
  </HeadingPairs>
  <TitlesOfParts>
    <vt:vector size="83" baseType="lpstr">
      <vt:lpstr>Arial</vt:lpstr>
      <vt:lpstr>Calibri</vt:lpstr>
      <vt:lpstr>CiscoSans</vt:lpstr>
      <vt:lpstr>Courier</vt:lpstr>
      <vt:lpstr>Courier New</vt:lpstr>
      <vt:lpstr>Helvetica Neue</vt:lpstr>
      <vt:lpstr>inherit</vt:lpstr>
      <vt:lpstr>Lato</vt:lpstr>
      <vt:lpstr>Roboto</vt:lpstr>
      <vt:lpstr>Symbol</vt:lpstr>
      <vt:lpstr>Times</vt:lpstr>
      <vt:lpstr>Times New Roman</vt:lpstr>
      <vt:lpstr>Office Theme</vt:lpstr>
      <vt:lpstr>Computer Network</vt:lpstr>
      <vt:lpstr>Internet Protocol (IP) Address</vt:lpstr>
      <vt:lpstr>Address Space</vt:lpstr>
      <vt:lpstr>PowerPoint Presentation</vt:lpstr>
      <vt:lpstr>PowerPoint Presentation</vt:lpstr>
      <vt:lpstr>Exercise</vt:lpstr>
      <vt:lpstr>Find Errors </vt:lpstr>
      <vt:lpstr>PowerPoint Presentation</vt:lpstr>
      <vt:lpstr>Classful Addressing</vt:lpstr>
      <vt:lpstr>PowerPoint Presentation</vt:lpstr>
      <vt:lpstr>PowerPoint Presentation</vt:lpstr>
      <vt:lpstr>PowerPoint Presentation</vt:lpstr>
      <vt:lpstr>Exercise</vt:lpstr>
      <vt:lpstr>PowerPoint Presentation</vt:lpstr>
      <vt:lpstr>Classless Addressing</vt:lpstr>
      <vt:lpstr>What is Classless Addressing? </vt:lpstr>
      <vt:lpstr>PowerPoint Presentation</vt:lpstr>
      <vt:lpstr>PowerPoint Presentation</vt:lpstr>
      <vt:lpstr>Structure of IPV4</vt:lpstr>
      <vt:lpstr>Network , Host and Broadcast Addresses</vt:lpstr>
      <vt:lpstr>PowerPoint Presentation</vt:lpstr>
      <vt:lpstr>Network Address Calculation</vt:lpstr>
      <vt:lpstr>First And Last Address of the Block</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Subnetting</vt:lpstr>
      <vt:lpstr>Subnet Address- 1st Approach</vt:lpstr>
      <vt:lpstr>Subnet Address- 2nd  Approach</vt:lpstr>
      <vt:lpstr>Exercise</vt:lpstr>
      <vt:lpstr>PowerPoint Presentation</vt:lpstr>
      <vt:lpstr>Class Practice Quesion</vt:lpstr>
      <vt:lpstr>PowerPoint Presentation</vt:lpstr>
      <vt:lpstr>Supernetting</vt:lpstr>
      <vt:lpstr>Supernetting </vt:lpstr>
      <vt:lpstr>Exercise</vt:lpstr>
      <vt:lpstr>Exercise</vt:lpstr>
      <vt:lpstr>Class Practice Question</vt:lpstr>
      <vt:lpstr>Classless Addresing</vt:lpstr>
      <vt:lpstr>Exercise </vt:lpstr>
      <vt:lpstr>Finding the Network Address  </vt:lpstr>
      <vt:lpstr>Exercise</vt:lpstr>
      <vt:lpstr>Practice Question</vt:lpstr>
      <vt:lpstr>PowerPoint Presentation</vt:lpstr>
      <vt:lpstr>PowerPoint Presentation</vt:lpstr>
      <vt:lpstr>Self Practice Questions</vt:lpstr>
      <vt:lpstr>Self Practice Question Solutions</vt:lpstr>
      <vt:lpstr>Self Practice Question Solutions</vt:lpstr>
      <vt:lpstr>Self Practice Question Solutions</vt:lpstr>
      <vt:lpstr>The Need for IPv6</vt:lpstr>
      <vt:lpstr>IPv4 and IPv6 Coexistence</vt:lpstr>
      <vt:lpstr>IPv6 Address Representation</vt:lpstr>
      <vt:lpstr>IPv6 Address Representation (cont.)</vt:lpstr>
      <vt:lpstr>IPv6 Address Representation (cont.)</vt:lpstr>
      <vt:lpstr>Rule 1 – Omit Leading 0’s</vt:lpstr>
      <vt:lpstr>Rule 2 – Omit All 0 Segments</vt:lpstr>
      <vt:lpstr>Rule 2 – Omit All 0 Segments (cont.)</vt:lpstr>
      <vt:lpstr>IPv6 Address Types</vt:lpstr>
      <vt:lpstr>IPv6 Prefix Length</vt:lpstr>
      <vt:lpstr>IPv6 Unicast Addresses</vt:lpstr>
      <vt:lpstr>PowerPoint Presentation</vt:lpstr>
      <vt:lpstr>IPv6 Link-Local Unicast Addresses</vt:lpstr>
      <vt:lpstr>Assigned IPv6 Multicast Addresses</vt:lpstr>
      <vt:lpstr>Solicited-Node IPv6 Multicast Addresses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Dr. Anvesha Katti</cp:lastModifiedBy>
  <cp:revision>132</cp:revision>
  <dcterms:created xsi:type="dcterms:W3CDTF">2019-07-12T07:18:02Z</dcterms:created>
  <dcterms:modified xsi:type="dcterms:W3CDTF">2022-09-15T10:41:36Z</dcterms:modified>
</cp:coreProperties>
</file>